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44" r:id="rId3"/>
    <p:sldId id="261" r:id="rId4"/>
    <p:sldId id="266" r:id="rId5"/>
    <p:sldId id="267" r:id="rId6"/>
    <p:sldId id="268" r:id="rId7"/>
    <p:sldId id="259" r:id="rId8"/>
    <p:sldId id="270" r:id="rId9"/>
    <p:sldId id="269" r:id="rId10"/>
    <p:sldId id="347" r:id="rId11"/>
    <p:sldId id="348" r:id="rId12"/>
    <p:sldId id="345"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FFFFFF"/>
    <a:srgbClr val="3B3D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974"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FF65A-5D14-41DA-B630-5A959BBCDE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FCC121-B893-40CE-BB8A-5F0C6EB86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5553072-1C59-436C-A59E-FAF884948351}"/>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BCC3EC67-1937-4891-A03E-1DA4C06F71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2E7294-B5D7-49BC-836B-8FE3338A1A60}"/>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96967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61AA-E5F9-4BF6-A154-D429B3E86E3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EC514E-EE36-4FFB-A7A2-EDED2E72E8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8C0664-1E37-480A-A296-60DB30F2B3CF}"/>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D5CDF464-818A-4124-A498-52A8EBDBE5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9554E-23B0-4F9D-BADB-0F0A7D2649F6}"/>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81640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EAE1FD-BF3B-4E08-92AD-CD6D1B5739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6F98A5-F614-47E8-A4DD-7CCD251AF6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78188A-00CD-4CB3-8D69-AED43383914C}"/>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5D6685EB-7040-4FD2-B123-AABFC4BF76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E2953C-7187-47CE-9003-6ED720B704C2}"/>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400875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0802-E729-40F2-982B-E740CAB18D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C8C1C3-F606-46E9-8BDD-465F27AE94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B4B33A-5E46-4708-987D-9C5B7F4A74D8}"/>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77BFFDD2-907C-4222-B9F1-174298A08E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E1D52-6EA3-4C1F-91E3-2BCD31D81497}"/>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3497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DA40-68FC-473E-A409-30156A77F5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BCAAC5-7AA1-4605-BA94-212818274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8A7690-400E-43F7-A704-6DFA1F74D57E}"/>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88BBD497-E9A1-4F45-B58B-FDCEB222A4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8123C2-1365-4C40-A328-22A31BF7C19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96556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BEF4-EE63-42D8-8C89-8CF292B46F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52FB01-0831-4616-ABFF-9F85695803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3D5B9A-9376-4680-AA7F-84F7F08CAB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4982FB-DEE0-4B07-BFA3-A801F980C01F}"/>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6" name="Footer Placeholder 5">
            <a:extLst>
              <a:ext uri="{FF2B5EF4-FFF2-40B4-BE49-F238E27FC236}">
                <a16:creationId xmlns:a16="http://schemas.microsoft.com/office/drawing/2014/main" id="{41B1A0B5-A56C-41EE-A96E-45398A1D09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E35687-E066-4AA1-AD06-B2C3A35A8BE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38455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36B6-11BB-476D-90E9-3C2C77233EA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EF379C-F7C8-44F6-9644-9DE0F7C9BE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A9D3DD-FF07-4689-81F7-B0C9679F5C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CA5DDE-B409-437E-974C-6D2AD0DB48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56693-68F8-4B14-952B-2A531F1B83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6FA4020-9C74-40AA-9F28-B7CE0D547629}"/>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8" name="Footer Placeholder 7">
            <a:extLst>
              <a:ext uri="{FF2B5EF4-FFF2-40B4-BE49-F238E27FC236}">
                <a16:creationId xmlns:a16="http://schemas.microsoft.com/office/drawing/2014/main" id="{5BA83D33-E844-46B1-86D0-35B8AD211A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C8B33C-E411-4683-BF4D-D1AB69324EE2}"/>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125420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C43F-B125-4388-93C5-3EC3C2F955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36C79B-FB35-40FF-9BA3-B5A69711ED1E}"/>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4" name="Footer Placeholder 3">
            <a:extLst>
              <a:ext uri="{FF2B5EF4-FFF2-40B4-BE49-F238E27FC236}">
                <a16:creationId xmlns:a16="http://schemas.microsoft.com/office/drawing/2014/main" id="{D343755E-E4A3-4E09-B128-ADCDFAF262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816D55-947C-4BC1-9569-C4C324552871}"/>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406064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70F942-D11F-4504-ADDB-7FD25F9E5BF8}"/>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3" name="Footer Placeholder 2">
            <a:extLst>
              <a:ext uri="{FF2B5EF4-FFF2-40B4-BE49-F238E27FC236}">
                <a16:creationId xmlns:a16="http://schemas.microsoft.com/office/drawing/2014/main" id="{B66174B4-7358-4EFA-8113-F9253C789D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16C9CB-6470-4674-BA8F-38EB641511BA}"/>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256226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5F84-C4E8-4031-BE87-BDD5A7B8B9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4B2728-6BC0-4716-A91E-46AF0DFE8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226A86-ADEA-4FE1-BEF5-490FAE2DC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F1815-06FE-428E-8458-B166FD0162CD}"/>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6" name="Footer Placeholder 5">
            <a:extLst>
              <a:ext uri="{FF2B5EF4-FFF2-40B4-BE49-F238E27FC236}">
                <a16:creationId xmlns:a16="http://schemas.microsoft.com/office/drawing/2014/main" id="{4D96B3AA-0DDF-4576-B395-D8D234B93A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91EECD-577B-46CE-A2A6-5BBF0A83A9D9}"/>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233374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42E7C-F18C-4748-8834-E46CEDB476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8AE794-6DD0-4E39-9980-235CD71792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D3F1BF1-C17E-4073-AA3D-1BF22CA60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443FA-AAF1-4913-9FD6-76806B78F1F3}"/>
              </a:ext>
            </a:extLst>
          </p:cNvPr>
          <p:cNvSpPr>
            <a:spLocks noGrp="1"/>
          </p:cNvSpPr>
          <p:nvPr>
            <p:ph type="dt" sz="half" idx="10"/>
          </p:nvPr>
        </p:nvSpPr>
        <p:spPr/>
        <p:txBody>
          <a:bodyPr/>
          <a:lstStyle/>
          <a:p>
            <a:fld id="{24472419-4376-4716-B5EF-BC90C92455DB}" type="datetimeFigureOut">
              <a:rPr lang="en-GB" smtClean="0"/>
              <a:t>02/01/2022</a:t>
            </a:fld>
            <a:endParaRPr lang="en-GB"/>
          </a:p>
        </p:txBody>
      </p:sp>
      <p:sp>
        <p:nvSpPr>
          <p:cNvPr id="6" name="Footer Placeholder 5">
            <a:extLst>
              <a:ext uri="{FF2B5EF4-FFF2-40B4-BE49-F238E27FC236}">
                <a16:creationId xmlns:a16="http://schemas.microsoft.com/office/drawing/2014/main" id="{54D6F384-7415-4622-9B4E-98B357BA48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A7CEC9-E42D-4F6A-A84F-441BC8774F57}"/>
              </a:ext>
            </a:extLst>
          </p:cNvPr>
          <p:cNvSpPr>
            <a:spLocks noGrp="1"/>
          </p:cNvSpPr>
          <p:nvPr>
            <p:ph type="sldNum" sz="quarter" idx="12"/>
          </p:nvPr>
        </p:nvSpPr>
        <p:spPr/>
        <p:txBody>
          <a:bodyPr/>
          <a:lstStyle/>
          <a:p>
            <a:fld id="{C25B6444-213F-406E-BB90-DDF669D57998}" type="slidenum">
              <a:rPr lang="en-GB" smtClean="0"/>
              <a:t>‹#›</a:t>
            </a:fld>
            <a:endParaRPr lang="en-GB"/>
          </a:p>
        </p:txBody>
      </p:sp>
    </p:spTree>
    <p:extLst>
      <p:ext uri="{BB962C8B-B14F-4D97-AF65-F5344CB8AC3E}">
        <p14:creationId xmlns:p14="http://schemas.microsoft.com/office/powerpoint/2010/main" val="199994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prstClr val="black"/>
              <a:schemeClr val="accent5">
                <a:tint val="45000"/>
                <a:satMod val="400000"/>
              </a:schemeClr>
            </a:duotone>
            <a:extLst>
              <a:ext uri="{BEBA8EAE-BF5A-486C-A8C5-ECC9F3942E4B}">
                <a14:imgProps xmlns:a14="http://schemas.microsoft.com/office/drawing/2010/main">
                  <a14:imgLayer r:embed="rId1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6A64FB-0A06-4982-AD8F-872DB5250A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1B18E4-4ABA-40EF-A653-E1EDF30E1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F00A46-365D-4EFD-B250-5DC15A327F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72419-4376-4716-B5EF-BC90C92455DB}" type="datetimeFigureOut">
              <a:rPr lang="en-GB" smtClean="0"/>
              <a:t>02/01/2022</a:t>
            </a:fld>
            <a:endParaRPr lang="en-GB"/>
          </a:p>
        </p:txBody>
      </p:sp>
      <p:sp>
        <p:nvSpPr>
          <p:cNvPr id="5" name="Footer Placeholder 4">
            <a:extLst>
              <a:ext uri="{FF2B5EF4-FFF2-40B4-BE49-F238E27FC236}">
                <a16:creationId xmlns:a16="http://schemas.microsoft.com/office/drawing/2014/main" id="{FA110706-06C4-44D3-85E2-07405C4D8C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0FD70F-6126-4F3D-97CE-6FD355C50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B6444-213F-406E-BB90-DDF669D57998}" type="slidenum">
              <a:rPr lang="en-GB" smtClean="0"/>
              <a:t>‹#›</a:t>
            </a:fld>
            <a:endParaRPr lang="en-GB"/>
          </a:p>
        </p:txBody>
      </p:sp>
    </p:spTree>
    <p:extLst>
      <p:ext uri="{BB962C8B-B14F-4D97-AF65-F5344CB8AC3E}">
        <p14:creationId xmlns:p14="http://schemas.microsoft.com/office/powerpoint/2010/main" val="2303949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7.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03690422-9D5E-4D54-B7A9-E40905B13A3B}"/>
              </a:ext>
            </a:extLst>
          </p:cNvPr>
          <p:cNvSpPr/>
          <p:nvPr/>
        </p:nvSpPr>
        <p:spPr>
          <a:xfrm>
            <a:off x="649548" y="361765"/>
            <a:ext cx="10892901" cy="613447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E9C449EB-D747-466E-BB1E-BA45E50CD7EC}"/>
              </a:ext>
            </a:extLst>
          </p:cNvPr>
          <p:cNvSpPr txBox="1"/>
          <p:nvPr/>
        </p:nvSpPr>
        <p:spPr>
          <a:xfrm>
            <a:off x="1911056" y="1651246"/>
            <a:ext cx="8369886" cy="1569660"/>
          </a:xfrm>
          <a:prstGeom prst="rect">
            <a:avLst/>
          </a:prstGeom>
          <a:noFill/>
        </p:spPr>
        <p:txBody>
          <a:bodyPr wrap="square" rtlCol="0">
            <a:spAutoFit/>
          </a:bodyPr>
          <a:lstStyle/>
          <a:p>
            <a:pPr algn="ctr"/>
            <a:r>
              <a:rPr lang="en-US" sz="9600" b="1" dirty="0">
                <a:latin typeface="Arial" panose="020B0604020202020204" pitchFamily="34" charset="0"/>
                <a:cs typeface="Arial" panose="020B0604020202020204" pitchFamily="34" charset="0"/>
              </a:rPr>
              <a:t>Angle Facts</a:t>
            </a:r>
            <a:endParaRPr lang="en-GB" sz="96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B5E0EBF-2A57-4D99-A186-83D21C2D1FA5}"/>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9898228" y="4576052"/>
            <a:ext cx="2441499" cy="2281948"/>
          </a:xfrm>
          <a:prstGeom prst="rect">
            <a:avLst/>
          </a:prstGeom>
        </p:spPr>
      </p:pic>
    </p:spTree>
    <p:extLst>
      <p:ext uri="{BB962C8B-B14F-4D97-AF65-F5344CB8AC3E}">
        <p14:creationId xmlns:p14="http://schemas.microsoft.com/office/powerpoint/2010/main" val="254467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lowchart: Document 10">
            <a:extLst>
              <a:ext uri="{FF2B5EF4-FFF2-40B4-BE49-F238E27FC236}">
                <a16:creationId xmlns:a16="http://schemas.microsoft.com/office/drawing/2014/main" id="{9D6B50E8-AF93-49F4-AE42-9C4632C6EEBD}"/>
              </a:ext>
            </a:extLst>
          </p:cNvPr>
          <p:cNvSpPr/>
          <p:nvPr/>
        </p:nvSpPr>
        <p:spPr>
          <a:xfrm>
            <a:off x="402951" y="0"/>
            <a:ext cx="3248025" cy="1356736"/>
          </a:xfrm>
          <a:prstGeom prst="flowChartDocument">
            <a:avLst/>
          </a:prstGeom>
          <a:solidFill>
            <a:srgbClr val="3B3D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Arial"/>
                <a:ea typeface="+mn-ea"/>
                <a:cs typeface="+mn-cs"/>
              </a:rPr>
              <a:t>Exam Style Question</a:t>
            </a:r>
            <a:endParaRPr kumimoji="0" lang="en-GB" sz="3200" b="1" i="0" u="none" strike="noStrike" kern="1200" cap="none" spc="0" normalizeH="0" baseline="0" noProof="0" dirty="0">
              <a:ln>
                <a:noFill/>
              </a:ln>
              <a:solidFill>
                <a:srgbClr val="FFFFFF"/>
              </a:solidFill>
              <a:effectLst/>
              <a:uLnTx/>
              <a:uFillTx/>
              <a:latin typeface="Arial"/>
              <a:ea typeface="+mn-ea"/>
              <a:cs typeface="+mn-cs"/>
            </a:endParaRPr>
          </a:p>
        </p:txBody>
      </p:sp>
      <p:sp>
        <p:nvSpPr>
          <p:cNvPr id="12" name="TextBox 11">
            <a:extLst>
              <a:ext uri="{FF2B5EF4-FFF2-40B4-BE49-F238E27FC236}">
                <a16:creationId xmlns:a16="http://schemas.microsoft.com/office/drawing/2014/main" id="{E34EFF91-FE77-46E0-997C-56FCDA1F7146}"/>
              </a:ext>
            </a:extLst>
          </p:cNvPr>
          <p:cNvSpPr txBox="1"/>
          <p:nvPr/>
        </p:nvSpPr>
        <p:spPr>
          <a:xfrm>
            <a:off x="9158287" y="139707"/>
            <a:ext cx="276225" cy="369332"/>
          </a:xfrm>
          <a:prstGeom prst="rect">
            <a:avLst/>
          </a:prstGeom>
          <a:noFill/>
        </p:spPr>
        <p:txBody>
          <a:bodyPr wrap="square" rtlCol="0">
            <a:spAutoFit/>
          </a:bodyPr>
          <a:lstStyle/>
          <a:p>
            <a:r>
              <a:rPr lang="en-US" dirty="0"/>
              <a:t>D</a:t>
            </a:r>
            <a:endParaRPr lang="en-GB" dirty="0"/>
          </a:p>
        </p:txBody>
      </p:sp>
      <p:sp>
        <p:nvSpPr>
          <p:cNvPr id="13" name="TextBox 12">
            <a:extLst>
              <a:ext uri="{FF2B5EF4-FFF2-40B4-BE49-F238E27FC236}">
                <a16:creationId xmlns:a16="http://schemas.microsoft.com/office/drawing/2014/main" id="{F618CFDB-B586-40F1-AC3C-AE9CF0650CEC}"/>
              </a:ext>
            </a:extLst>
          </p:cNvPr>
          <p:cNvSpPr txBox="1"/>
          <p:nvPr/>
        </p:nvSpPr>
        <p:spPr>
          <a:xfrm>
            <a:off x="7927093" y="3746441"/>
            <a:ext cx="276225" cy="369332"/>
          </a:xfrm>
          <a:prstGeom prst="rect">
            <a:avLst/>
          </a:prstGeom>
          <a:noFill/>
        </p:spPr>
        <p:txBody>
          <a:bodyPr wrap="square" rtlCol="0">
            <a:spAutoFit/>
          </a:bodyPr>
          <a:lstStyle/>
          <a:p>
            <a:r>
              <a:rPr lang="en-US" dirty="0"/>
              <a:t>E</a:t>
            </a:r>
            <a:endParaRPr lang="en-GB" dirty="0"/>
          </a:p>
        </p:txBody>
      </p:sp>
      <p:sp>
        <p:nvSpPr>
          <p:cNvPr id="14" name="TextBox 13">
            <a:extLst>
              <a:ext uri="{FF2B5EF4-FFF2-40B4-BE49-F238E27FC236}">
                <a16:creationId xmlns:a16="http://schemas.microsoft.com/office/drawing/2014/main" id="{12D1CD6D-61C4-474E-9C5B-0BA5D9687C0A}"/>
              </a:ext>
            </a:extLst>
          </p:cNvPr>
          <p:cNvSpPr txBox="1"/>
          <p:nvPr/>
        </p:nvSpPr>
        <p:spPr>
          <a:xfrm>
            <a:off x="6724347" y="1623464"/>
            <a:ext cx="276225" cy="369332"/>
          </a:xfrm>
          <a:prstGeom prst="rect">
            <a:avLst/>
          </a:prstGeom>
          <a:noFill/>
        </p:spPr>
        <p:txBody>
          <a:bodyPr wrap="square" rtlCol="0">
            <a:spAutoFit/>
          </a:bodyPr>
          <a:lstStyle/>
          <a:p>
            <a:r>
              <a:rPr lang="en-US" dirty="0"/>
              <a:t>F</a:t>
            </a:r>
            <a:endParaRPr lang="en-GB" dirty="0"/>
          </a:p>
        </p:txBody>
      </p:sp>
      <p:sp>
        <p:nvSpPr>
          <p:cNvPr id="15" name="TextBox 14">
            <a:extLst>
              <a:ext uri="{FF2B5EF4-FFF2-40B4-BE49-F238E27FC236}">
                <a16:creationId xmlns:a16="http://schemas.microsoft.com/office/drawing/2014/main" id="{B550A6B0-7792-4B19-BA55-0446CDFC024B}"/>
              </a:ext>
            </a:extLst>
          </p:cNvPr>
          <p:cNvSpPr txBox="1"/>
          <p:nvPr/>
        </p:nvSpPr>
        <p:spPr>
          <a:xfrm>
            <a:off x="10194954" y="2871239"/>
            <a:ext cx="276225" cy="369332"/>
          </a:xfrm>
          <a:prstGeom prst="rect">
            <a:avLst/>
          </a:prstGeom>
          <a:noFill/>
        </p:spPr>
        <p:txBody>
          <a:bodyPr wrap="square" rtlCol="0">
            <a:spAutoFit/>
          </a:bodyPr>
          <a:lstStyle/>
          <a:p>
            <a:r>
              <a:rPr lang="en-US" dirty="0"/>
              <a:t>I</a:t>
            </a:r>
            <a:endParaRPr lang="en-GB" dirty="0"/>
          </a:p>
        </p:txBody>
      </p:sp>
      <p:sp>
        <p:nvSpPr>
          <p:cNvPr id="16" name="TextBox 15">
            <a:extLst>
              <a:ext uri="{FF2B5EF4-FFF2-40B4-BE49-F238E27FC236}">
                <a16:creationId xmlns:a16="http://schemas.microsoft.com/office/drawing/2014/main" id="{E77328B9-9DFE-4574-AA11-AA8146203E93}"/>
              </a:ext>
            </a:extLst>
          </p:cNvPr>
          <p:cNvSpPr txBox="1"/>
          <p:nvPr/>
        </p:nvSpPr>
        <p:spPr>
          <a:xfrm>
            <a:off x="6712441" y="2871239"/>
            <a:ext cx="276225" cy="369332"/>
          </a:xfrm>
          <a:prstGeom prst="rect">
            <a:avLst/>
          </a:prstGeom>
          <a:noFill/>
        </p:spPr>
        <p:txBody>
          <a:bodyPr wrap="square" rtlCol="0">
            <a:spAutoFit/>
          </a:bodyPr>
          <a:lstStyle/>
          <a:p>
            <a:r>
              <a:rPr lang="en-US" dirty="0"/>
              <a:t>H</a:t>
            </a:r>
            <a:endParaRPr lang="en-GB" dirty="0"/>
          </a:p>
        </p:txBody>
      </p:sp>
      <p:sp>
        <p:nvSpPr>
          <p:cNvPr id="17" name="TextBox 16">
            <a:extLst>
              <a:ext uri="{FF2B5EF4-FFF2-40B4-BE49-F238E27FC236}">
                <a16:creationId xmlns:a16="http://schemas.microsoft.com/office/drawing/2014/main" id="{B6494254-C98C-4AEB-8597-4680479996BC}"/>
              </a:ext>
            </a:extLst>
          </p:cNvPr>
          <p:cNvSpPr txBox="1"/>
          <p:nvPr/>
        </p:nvSpPr>
        <p:spPr>
          <a:xfrm>
            <a:off x="10214002" y="1623464"/>
            <a:ext cx="276225" cy="369332"/>
          </a:xfrm>
          <a:prstGeom prst="rect">
            <a:avLst/>
          </a:prstGeom>
          <a:noFill/>
        </p:spPr>
        <p:txBody>
          <a:bodyPr wrap="square" rtlCol="0">
            <a:spAutoFit/>
          </a:bodyPr>
          <a:lstStyle/>
          <a:p>
            <a:r>
              <a:rPr lang="en-US" dirty="0"/>
              <a:t>G</a:t>
            </a:r>
            <a:endParaRPr lang="en-GB" dirty="0"/>
          </a:p>
        </p:txBody>
      </p:sp>
      <p:cxnSp>
        <p:nvCxnSpPr>
          <p:cNvPr id="18" name="Straight Connector 17">
            <a:extLst>
              <a:ext uri="{FF2B5EF4-FFF2-40B4-BE49-F238E27FC236}">
                <a16:creationId xmlns:a16="http://schemas.microsoft.com/office/drawing/2014/main" id="{98B83C38-D995-4743-954D-75D4A2A1ED61}"/>
              </a:ext>
            </a:extLst>
          </p:cNvPr>
          <p:cNvCxnSpPr/>
          <p:nvPr/>
        </p:nvCxnSpPr>
        <p:spPr>
          <a:xfrm>
            <a:off x="7096539" y="1808130"/>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2E1DE95-E1FE-4287-B5F6-05FF5B89D2B3}"/>
              </a:ext>
            </a:extLst>
          </p:cNvPr>
          <p:cNvCxnSpPr/>
          <p:nvPr/>
        </p:nvCxnSpPr>
        <p:spPr>
          <a:xfrm>
            <a:off x="7096539" y="3055905"/>
            <a:ext cx="30214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4EF6B4E-92E4-4FFE-8371-78D34F32ED42}"/>
              </a:ext>
            </a:extLst>
          </p:cNvPr>
          <p:cNvCxnSpPr>
            <a:cxnSpLocks/>
          </p:cNvCxnSpPr>
          <p:nvPr/>
        </p:nvCxnSpPr>
        <p:spPr>
          <a:xfrm flipV="1">
            <a:off x="8203318" y="504825"/>
            <a:ext cx="1093082" cy="31797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95B829D-DCAE-4CDE-A28D-AB39DA6184AF}"/>
              </a:ext>
            </a:extLst>
          </p:cNvPr>
          <p:cNvSpPr txBox="1"/>
          <p:nvPr/>
        </p:nvSpPr>
        <p:spPr>
          <a:xfrm>
            <a:off x="4672372" y="389143"/>
            <a:ext cx="3181350" cy="646331"/>
          </a:xfrm>
          <a:prstGeom prst="rect">
            <a:avLst/>
          </a:prstGeom>
          <a:noFill/>
        </p:spPr>
        <p:txBody>
          <a:bodyPr wrap="square" rtlCol="0">
            <a:spAutoFit/>
          </a:bodyPr>
          <a:lstStyle/>
          <a:p>
            <a:r>
              <a:rPr lang="en-US" dirty="0"/>
              <a:t>FG and HI are parallel lines</a:t>
            </a:r>
          </a:p>
          <a:p>
            <a:r>
              <a:rPr lang="en-US" dirty="0"/>
              <a:t>DE is a straight line</a:t>
            </a:r>
            <a:endParaRPr lang="en-GB" dirty="0"/>
          </a:p>
        </p:txBody>
      </p:sp>
      <p:sp>
        <p:nvSpPr>
          <p:cNvPr id="22" name="Partial Circle 21">
            <a:extLst>
              <a:ext uri="{FF2B5EF4-FFF2-40B4-BE49-F238E27FC236}">
                <a16:creationId xmlns:a16="http://schemas.microsoft.com/office/drawing/2014/main" id="{2B19928F-9FB1-4F28-A30A-E284F51F25F0}"/>
              </a:ext>
            </a:extLst>
          </p:cNvPr>
          <p:cNvSpPr/>
          <p:nvPr/>
        </p:nvSpPr>
        <p:spPr>
          <a:xfrm rot="10800000">
            <a:off x="8309416" y="1266654"/>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Partial Circle 22">
            <a:extLst>
              <a:ext uri="{FF2B5EF4-FFF2-40B4-BE49-F238E27FC236}">
                <a16:creationId xmlns:a16="http://schemas.microsoft.com/office/drawing/2014/main" id="{08F7E4DA-9621-498C-877C-D258158ECC77}"/>
              </a:ext>
            </a:extLst>
          </p:cNvPr>
          <p:cNvSpPr/>
          <p:nvPr/>
        </p:nvSpPr>
        <p:spPr>
          <a:xfrm>
            <a:off x="8309416" y="1266499"/>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Partial Circle 23">
            <a:extLst>
              <a:ext uri="{FF2B5EF4-FFF2-40B4-BE49-F238E27FC236}">
                <a16:creationId xmlns:a16="http://schemas.microsoft.com/office/drawing/2014/main" id="{41303FCD-29D8-450E-8D0C-E90E22506681}"/>
              </a:ext>
            </a:extLst>
          </p:cNvPr>
          <p:cNvSpPr/>
          <p:nvPr/>
        </p:nvSpPr>
        <p:spPr>
          <a:xfrm>
            <a:off x="7892104" y="2520163"/>
            <a:ext cx="1082951" cy="1082951"/>
          </a:xfrm>
          <a:prstGeom prst="pie">
            <a:avLst>
              <a:gd name="adj1" fmla="val 0"/>
              <a:gd name="adj2" fmla="val 648771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Partial Circle 24">
            <a:extLst>
              <a:ext uri="{FF2B5EF4-FFF2-40B4-BE49-F238E27FC236}">
                <a16:creationId xmlns:a16="http://schemas.microsoft.com/office/drawing/2014/main" id="{E3B8F40B-65FF-4754-9A13-0631C0B7D4F3}"/>
              </a:ext>
            </a:extLst>
          </p:cNvPr>
          <p:cNvSpPr/>
          <p:nvPr/>
        </p:nvSpPr>
        <p:spPr>
          <a:xfrm rot="4315039">
            <a:off x="8388265" y="134534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Partial Circle 25">
            <a:extLst>
              <a:ext uri="{FF2B5EF4-FFF2-40B4-BE49-F238E27FC236}">
                <a16:creationId xmlns:a16="http://schemas.microsoft.com/office/drawing/2014/main" id="{54BFB671-A7AC-4736-A200-40B2988E4606}"/>
              </a:ext>
            </a:extLst>
          </p:cNvPr>
          <p:cNvSpPr/>
          <p:nvPr/>
        </p:nvSpPr>
        <p:spPr>
          <a:xfrm rot="15089230">
            <a:off x="8384172" y="1345348"/>
            <a:ext cx="925251" cy="925251"/>
          </a:xfrm>
          <a:prstGeom prst="pie">
            <a:avLst>
              <a:gd name="adj1" fmla="val 2242729"/>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Partial Circle 26">
            <a:extLst>
              <a:ext uri="{FF2B5EF4-FFF2-40B4-BE49-F238E27FC236}">
                <a16:creationId xmlns:a16="http://schemas.microsoft.com/office/drawing/2014/main" id="{99002D7F-44F6-493F-B927-58A02596E24E}"/>
              </a:ext>
            </a:extLst>
          </p:cNvPr>
          <p:cNvSpPr/>
          <p:nvPr/>
        </p:nvSpPr>
        <p:spPr>
          <a:xfrm rot="15159296">
            <a:off x="7960866" y="2593280"/>
            <a:ext cx="925251" cy="925251"/>
          </a:xfrm>
          <a:prstGeom prst="pie">
            <a:avLst>
              <a:gd name="adj1" fmla="val 2194455"/>
              <a:gd name="adj2" fmla="val 64877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TextBox 27">
            <a:extLst>
              <a:ext uri="{FF2B5EF4-FFF2-40B4-BE49-F238E27FC236}">
                <a16:creationId xmlns:a16="http://schemas.microsoft.com/office/drawing/2014/main" id="{1422C600-520D-4A6F-A479-970E1DE006AC}"/>
              </a:ext>
            </a:extLst>
          </p:cNvPr>
          <p:cNvSpPr txBox="1"/>
          <p:nvPr/>
        </p:nvSpPr>
        <p:spPr>
          <a:xfrm>
            <a:off x="8919147" y="1449627"/>
            <a:ext cx="243840" cy="365760"/>
          </a:xfrm>
          <a:prstGeom prst="rect">
            <a:avLst/>
          </a:prstGeom>
          <a:noFill/>
        </p:spPr>
        <p:txBody>
          <a:bodyPr wrap="square" rtlCol="0">
            <a:spAutoFit/>
          </a:bodyPr>
          <a:lstStyle/>
          <a:p>
            <a:r>
              <a:rPr lang="en-US" dirty="0"/>
              <a:t>a</a:t>
            </a:r>
            <a:endParaRPr lang="en-GB" dirty="0"/>
          </a:p>
        </p:txBody>
      </p:sp>
      <p:sp>
        <p:nvSpPr>
          <p:cNvPr id="29" name="TextBox 28">
            <a:extLst>
              <a:ext uri="{FF2B5EF4-FFF2-40B4-BE49-F238E27FC236}">
                <a16:creationId xmlns:a16="http://schemas.microsoft.com/office/drawing/2014/main" id="{7E2CE7F9-1A91-409B-85CF-D429899ADB2F}"/>
              </a:ext>
            </a:extLst>
          </p:cNvPr>
          <p:cNvSpPr txBox="1"/>
          <p:nvPr/>
        </p:nvSpPr>
        <p:spPr>
          <a:xfrm>
            <a:off x="8853135" y="1886532"/>
            <a:ext cx="243840" cy="365760"/>
          </a:xfrm>
          <a:prstGeom prst="rect">
            <a:avLst/>
          </a:prstGeom>
          <a:noFill/>
        </p:spPr>
        <p:txBody>
          <a:bodyPr wrap="square" rtlCol="0">
            <a:spAutoFit/>
          </a:bodyPr>
          <a:lstStyle/>
          <a:p>
            <a:r>
              <a:rPr lang="en-US" dirty="0"/>
              <a:t>b</a:t>
            </a:r>
            <a:endParaRPr lang="en-GB" dirty="0"/>
          </a:p>
        </p:txBody>
      </p:sp>
      <p:sp>
        <p:nvSpPr>
          <p:cNvPr id="30" name="TextBox 29">
            <a:extLst>
              <a:ext uri="{FF2B5EF4-FFF2-40B4-BE49-F238E27FC236}">
                <a16:creationId xmlns:a16="http://schemas.microsoft.com/office/drawing/2014/main" id="{0CE0FC19-7065-4E0A-B0DA-5B2DA29239D0}"/>
              </a:ext>
            </a:extLst>
          </p:cNvPr>
          <p:cNvSpPr txBox="1"/>
          <p:nvPr/>
        </p:nvSpPr>
        <p:spPr>
          <a:xfrm>
            <a:off x="8429627" y="1783837"/>
            <a:ext cx="243840" cy="365760"/>
          </a:xfrm>
          <a:prstGeom prst="rect">
            <a:avLst/>
          </a:prstGeom>
          <a:noFill/>
        </p:spPr>
        <p:txBody>
          <a:bodyPr wrap="square" rtlCol="0">
            <a:spAutoFit/>
          </a:bodyPr>
          <a:lstStyle/>
          <a:p>
            <a:r>
              <a:rPr lang="en-US" dirty="0"/>
              <a:t>c</a:t>
            </a:r>
            <a:endParaRPr lang="en-GB" dirty="0"/>
          </a:p>
        </p:txBody>
      </p:sp>
      <p:sp>
        <p:nvSpPr>
          <p:cNvPr id="31" name="TextBox 30">
            <a:extLst>
              <a:ext uri="{FF2B5EF4-FFF2-40B4-BE49-F238E27FC236}">
                <a16:creationId xmlns:a16="http://schemas.microsoft.com/office/drawing/2014/main" id="{1A78F665-310E-40B4-8F4D-D714ACF636CD}"/>
              </a:ext>
            </a:extLst>
          </p:cNvPr>
          <p:cNvSpPr txBox="1"/>
          <p:nvPr/>
        </p:nvSpPr>
        <p:spPr>
          <a:xfrm>
            <a:off x="6827520" y="1030148"/>
            <a:ext cx="1447484" cy="369332"/>
          </a:xfrm>
          <a:prstGeom prst="rect">
            <a:avLst/>
          </a:prstGeom>
          <a:noFill/>
        </p:spPr>
        <p:txBody>
          <a:bodyPr wrap="square" rtlCol="0">
            <a:spAutoFit/>
          </a:bodyPr>
          <a:lstStyle/>
          <a:p>
            <a:r>
              <a:rPr lang="en-US" dirty="0"/>
              <a:t>110</a:t>
            </a:r>
            <a:r>
              <a:rPr lang="en-US" baseline="30000" dirty="0"/>
              <a:t>o</a:t>
            </a:r>
            <a:endParaRPr lang="en-GB" baseline="30000" dirty="0"/>
          </a:p>
        </p:txBody>
      </p:sp>
      <p:sp>
        <p:nvSpPr>
          <p:cNvPr id="32" name="TextBox 31">
            <a:extLst>
              <a:ext uri="{FF2B5EF4-FFF2-40B4-BE49-F238E27FC236}">
                <a16:creationId xmlns:a16="http://schemas.microsoft.com/office/drawing/2014/main" id="{C0BE3510-CCE8-4B5A-8B2B-44A381DCFA7A}"/>
              </a:ext>
            </a:extLst>
          </p:cNvPr>
          <p:cNvSpPr txBox="1"/>
          <p:nvPr/>
        </p:nvSpPr>
        <p:spPr>
          <a:xfrm>
            <a:off x="4672371" y="4177686"/>
            <a:ext cx="5817855" cy="646331"/>
          </a:xfrm>
          <a:prstGeom prst="rect">
            <a:avLst/>
          </a:prstGeom>
          <a:noFill/>
        </p:spPr>
        <p:txBody>
          <a:bodyPr wrap="square" rtlCol="0">
            <a:spAutoFit/>
          </a:bodyPr>
          <a:lstStyle/>
          <a:p>
            <a:pPr marL="342900" indent="-342900">
              <a:buAutoNum type="alphaLcParenR"/>
            </a:pPr>
            <a:r>
              <a:rPr lang="en-US" dirty="0"/>
              <a:t>Write down the letter of one other angle of size 110</a:t>
            </a:r>
            <a:r>
              <a:rPr lang="en-US" baseline="30000" dirty="0"/>
              <a:t>o</a:t>
            </a:r>
          </a:p>
          <a:p>
            <a:r>
              <a:rPr lang="en-US" dirty="0"/>
              <a:t>      Give a reason for your answer.</a:t>
            </a:r>
            <a:endParaRPr lang="en-GB" dirty="0"/>
          </a:p>
        </p:txBody>
      </p:sp>
      <p:sp>
        <p:nvSpPr>
          <p:cNvPr id="33" name="TextBox 32">
            <a:extLst>
              <a:ext uri="{FF2B5EF4-FFF2-40B4-BE49-F238E27FC236}">
                <a16:creationId xmlns:a16="http://schemas.microsoft.com/office/drawing/2014/main" id="{1EE7B6CB-37B1-4A2C-A369-8729E94DCFB1}"/>
              </a:ext>
            </a:extLst>
          </p:cNvPr>
          <p:cNvSpPr txBox="1"/>
          <p:nvPr/>
        </p:nvSpPr>
        <p:spPr>
          <a:xfrm>
            <a:off x="4704935" y="5440849"/>
            <a:ext cx="3780432" cy="369332"/>
          </a:xfrm>
          <a:prstGeom prst="rect">
            <a:avLst/>
          </a:prstGeom>
          <a:noFill/>
        </p:spPr>
        <p:txBody>
          <a:bodyPr wrap="square" rtlCol="0">
            <a:spAutoFit/>
          </a:bodyPr>
          <a:lstStyle/>
          <a:p>
            <a:r>
              <a:rPr lang="en-US" dirty="0"/>
              <a:t>b) Explain why a + b + c = 250</a:t>
            </a:r>
            <a:r>
              <a:rPr lang="en-US" baseline="30000" dirty="0"/>
              <a:t>o</a:t>
            </a:r>
            <a:r>
              <a:rPr lang="en-US" sz="1600" dirty="0"/>
              <a:t>.</a:t>
            </a:r>
            <a:endParaRPr lang="en-GB" sz="1600" dirty="0"/>
          </a:p>
        </p:txBody>
      </p:sp>
      <p:sp>
        <p:nvSpPr>
          <p:cNvPr id="34" name="TextBox 33">
            <a:extLst>
              <a:ext uri="{FF2B5EF4-FFF2-40B4-BE49-F238E27FC236}">
                <a16:creationId xmlns:a16="http://schemas.microsoft.com/office/drawing/2014/main" id="{D6B9590D-CB47-4409-A401-89A6E1D99E7A}"/>
              </a:ext>
            </a:extLst>
          </p:cNvPr>
          <p:cNvSpPr txBox="1"/>
          <p:nvPr/>
        </p:nvSpPr>
        <p:spPr>
          <a:xfrm>
            <a:off x="8485367" y="2719537"/>
            <a:ext cx="243840" cy="365760"/>
          </a:xfrm>
          <a:prstGeom prst="rect">
            <a:avLst/>
          </a:prstGeom>
          <a:noFill/>
        </p:spPr>
        <p:txBody>
          <a:bodyPr wrap="square" rtlCol="0">
            <a:spAutoFit/>
          </a:bodyPr>
          <a:lstStyle/>
          <a:p>
            <a:r>
              <a:rPr lang="en-US" dirty="0"/>
              <a:t>d</a:t>
            </a:r>
            <a:endParaRPr lang="en-GB" dirty="0"/>
          </a:p>
        </p:txBody>
      </p:sp>
      <p:sp>
        <p:nvSpPr>
          <p:cNvPr id="35" name="TextBox 34">
            <a:extLst>
              <a:ext uri="{FF2B5EF4-FFF2-40B4-BE49-F238E27FC236}">
                <a16:creationId xmlns:a16="http://schemas.microsoft.com/office/drawing/2014/main" id="{71440357-0248-433A-B443-24FF0D7B70CA}"/>
              </a:ext>
            </a:extLst>
          </p:cNvPr>
          <p:cNvSpPr txBox="1"/>
          <p:nvPr/>
        </p:nvSpPr>
        <p:spPr>
          <a:xfrm>
            <a:off x="8436080" y="3150584"/>
            <a:ext cx="243840" cy="365760"/>
          </a:xfrm>
          <a:prstGeom prst="rect">
            <a:avLst/>
          </a:prstGeom>
          <a:noFill/>
        </p:spPr>
        <p:txBody>
          <a:bodyPr wrap="square" rtlCol="0">
            <a:spAutoFit/>
          </a:bodyPr>
          <a:lstStyle/>
          <a:p>
            <a:r>
              <a:rPr lang="en-US" dirty="0"/>
              <a:t>e</a:t>
            </a:r>
            <a:endParaRPr lang="en-GB" dirty="0"/>
          </a:p>
        </p:txBody>
      </p:sp>
    </p:spTree>
    <p:extLst>
      <p:ext uri="{BB962C8B-B14F-4D97-AF65-F5344CB8AC3E}">
        <p14:creationId xmlns:p14="http://schemas.microsoft.com/office/powerpoint/2010/main" val="85067683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lowchart: Document 3">
            <a:extLst>
              <a:ext uri="{FF2B5EF4-FFF2-40B4-BE49-F238E27FC236}">
                <a16:creationId xmlns:a16="http://schemas.microsoft.com/office/drawing/2014/main" id="{816DBA85-1360-4B13-8ADE-13B11D86123D}"/>
              </a:ext>
            </a:extLst>
          </p:cNvPr>
          <p:cNvSpPr/>
          <p:nvPr/>
        </p:nvSpPr>
        <p:spPr>
          <a:xfrm>
            <a:off x="356073" y="0"/>
            <a:ext cx="3248025" cy="1356736"/>
          </a:xfrm>
          <a:prstGeom prst="flowChartDocument">
            <a:avLst/>
          </a:prstGeom>
          <a:solidFill>
            <a:srgbClr val="5738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FF"/>
                </a:solidFill>
                <a:latin typeface="+mj-lt"/>
                <a:ea typeface="+mj-ea"/>
                <a:cs typeface="+mj-cs"/>
              </a:rPr>
              <a:t>Solution</a:t>
            </a:r>
            <a:endParaRPr lang="en-GB" sz="3200" b="1" dirty="0">
              <a:solidFill>
                <a:srgbClr val="FFFFFF"/>
              </a:solidFill>
              <a:latin typeface="+mj-lt"/>
              <a:ea typeface="+mj-ea"/>
              <a:cs typeface="+mj-cs"/>
            </a:endParaRPr>
          </a:p>
        </p:txBody>
      </p:sp>
      <p:pic>
        <p:nvPicPr>
          <p:cNvPr id="3" name="Picture 2">
            <a:extLst>
              <a:ext uri="{FF2B5EF4-FFF2-40B4-BE49-F238E27FC236}">
                <a16:creationId xmlns:a16="http://schemas.microsoft.com/office/drawing/2014/main" id="{E2B9BE0A-4E79-468C-96AC-B59850553D3D}"/>
              </a:ext>
            </a:extLst>
          </p:cNvPr>
          <p:cNvPicPr>
            <a:picLocks noChangeAspect="1"/>
          </p:cNvPicPr>
          <p:nvPr/>
        </p:nvPicPr>
        <p:blipFill>
          <a:blip r:embed="rId3"/>
          <a:stretch>
            <a:fillRect/>
          </a:stretch>
        </p:blipFill>
        <p:spPr>
          <a:xfrm>
            <a:off x="356073" y="1957932"/>
            <a:ext cx="4398807" cy="2969357"/>
          </a:xfrm>
          <a:prstGeom prst="rect">
            <a:avLst/>
          </a:prstGeom>
        </p:spPr>
      </p:pic>
      <p:sp>
        <p:nvSpPr>
          <p:cNvPr id="5" name="TextBox 4">
            <a:extLst>
              <a:ext uri="{FF2B5EF4-FFF2-40B4-BE49-F238E27FC236}">
                <a16:creationId xmlns:a16="http://schemas.microsoft.com/office/drawing/2014/main" id="{05E98B9C-5266-49EF-9B06-8107D256E784}"/>
              </a:ext>
            </a:extLst>
          </p:cNvPr>
          <p:cNvSpPr txBox="1"/>
          <p:nvPr/>
        </p:nvSpPr>
        <p:spPr>
          <a:xfrm>
            <a:off x="5578063" y="771961"/>
            <a:ext cx="6085399" cy="646331"/>
          </a:xfrm>
          <a:prstGeom prst="rect">
            <a:avLst/>
          </a:prstGeom>
          <a:noFill/>
        </p:spPr>
        <p:txBody>
          <a:bodyPr wrap="square" rtlCol="0">
            <a:spAutoFit/>
          </a:bodyPr>
          <a:lstStyle/>
          <a:p>
            <a:pPr marL="342900" indent="-342900">
              <a:buAutoNum type="alphaLcParenR"/>
            </a:pPr>
            <a:r>
              <a:rPr lang="en-US" dirty="0"/>
              <a:t>Write down the letter of one other angle of size 110</a:t>
            </a:r>
            <a:r>
              <a:rPr lang="en-US" baseline="30000" dirty="0"/>
              <a:t>o</a:t>
            </a:r>
          </a:p>
          <a:p>
            <a:r>
              <a:rPr lang="en-US" dirty="0"/>
              <a:t>      Give a reason for your answer.</a:t>
            </a:r>
            <a:endParaRPr lang="en-GB" dirty="0"/>
          </a:p>
        </p:txBody>
      </p:sp>
      <p:sp>
        <p:nvSpPr>
          <p:cNvPr id="6" name="TextBox 5">
            <a:extLst>
              <a:ext uri="{FF2B5EF4-FFF2-40B4-BE49-F238E27FC236}">
                <a16:creationId xmlns:a16="http://schemas.microsoft.com/office/drawing/2014/main" id="{07B768F5-FF13-46F4-8C66-ADCE41189B55}"/>
              </a:ext>
            </a:extLst>
          </p:cNvPr>
          <p:cNvSpPr txBox="1"/>
          <p:nvPr/>
        </p:nvSpPr>
        <p:spPr>
          <a:xfrm>
            <a:off x="5578063" y="3104056"/>
            <a:ext cx="4441425" cy="369332"/>
          </a:xfrm>
          <a:prstGeom prst="rect">
            <a:avLst/>
          </a:prstGeom>
          <a:noFill/>
        </p:spPr>
        <p:txBody>
          <a:bodyPr wrap="square" rtlCol="0">
            <a:spAutoFit/>
          </a:bodyPr>
          <a:lstStyle/>
          <a:p>
            <a:r>
              <a:rPr lang="en-US" dirty="0"/>
              <a:t>b) Explain why a + b + c = 250</a:t>
            </a:r>
            <a:r>
              <a:rPr lang="en-US" baseline="30000" dirty="0"/>
              <a:t>o</a:t>
            </a:r>
            <a:r>
              <a:rPr lang="en-US" sz="1600" dirty="0"/>
              <a:t>.</a:t>
            </a:r>
            <a:endParaRPr lang="en-GB" sz="1600" dirty="0"/>
          </a:p>
        </p:txBody>
      </p:sp>
      <p:sp>
        <p:nvSpPr>
          <p:cNvPr id="7" name="TextBox 6">
            <a:extLst>
              <a:ext uri="{FF2B5EF4-FFF2-40B4-BE49-F238E27FC236}">
                <a16:creationId xmlns:a16="http://schemas.microsoft.com/office/drawing/2014/main" id="{B222BA54-1A91-4132-A2B8-4D2A8797A09E}"/>
              </a:ext>
            </a:extLst>
          </p:cNvPr>
          <p:cNvSpPr txBox="1"/>
          <p:nvPr/>
        </p:nvSpPr>
        <p:spPr>
          <a:xfrm>
            <a:off x="6483756" y="1957932"/>
            <a:ext cx="3417890" cy="400110"/>
          </a:xfrm>
          <a:prstGeom prst="rect">
            <a:avLst/>
          </a:prstGeom>
          <a:noFill/>
        </p:spPr>
        <p:txBody>
          <a:bodyPr wrap="square" rtlCol="0">
            <a:spAutoFit/>
          </a:bodyPr>
          <a:lstStyle/>
          <a:p>
            <a:r>
              <a:rPr lang="en-US" sz="2000" b="1" i="1" dirty="0">
                <a:latin typeface="Lucida Sans" panose="020B0602030504020204" pitchFamily="34" charset="0"/>
              </a:rPr>
              <a:t>Angle b or angle e</a:t>
            </a:r>
            <a:endParaRPr lang="en-GB" sz="2000" b="1" i="1" dirty="0">
              <a:latin typeface="Lucida Sans" panose="020B0602030504020204" pitchFamily="34" charset="0"/>
            </a:endParaRPr>
          </a:p>
        </p:txBody>
      </p:sp>
      <p:sp>
        <p:nvSpPr>
          <p:cNvPr id="8" name="TextBox 7">
            <a:extLst>
              <a:ext uri="{FF2B5EF4-FFF2-40B4-BE49-F238E27FC236}">
                <a16:creationId xmlns:a16="http://schemas.microsoft.com/office/drawing/2014/main" id="{39DAB67B-0A20-4B60-94E4-6C0BCC3C5379}"/>
              </a:ext>
            </a:extLst>
          </p:cNvPr>
          <p:cNvSpPr txBox="1"/>
          <p:nvPr/>
        </p:nvSpPr>
        <p:spPr>
          <a:xfrm>
            <a:off x="6483756" y="3705252"/>
            <a:ext cx="4630552" cy="1015663"/>
          </a:xfrm>
          <a:prstGeom prst="rect">
            <a:avLst/>
          </a:prstGeom>
          <a:noFill/>
        </p:spPr>
        <p:txBody>
          <a:bodyPr wrap="square" rtlCol="0">
            <a:spAutoFit/>
          </a:bodyPr>
          <a:lstStyle/>
          <a:p>
            <a:r>
              <a:rPr lang="en-US" sz="2000" b="1" i="1" dirty="0">
                <a:latin typeface="Lucida Sans" panose="020B0602030504020204" pitchFamily="34" charset="0"/>
              </a:rPr>
              <a:t>a + b + c = 250</a:t>
            </a:r>
            <a:r>
              <a:rPr lang="en-US" sz="2000" b="1" i="1" baseline="30000" dirty="0">
                <a:latin typeface="Lucida Sans" panose="020B0602030504020204" pitchFamily="34" charset="0"/>
              </a:rPr>
              <a:t>o</a:t>
            </a:r>
            <a:r>
              <a:rPr lang="en-US" sz="2000" b="1" i="1" dirty="0">
                <a:latin typeface="Lucida Sans" panose="020B0602030504020204" pitchFamily="34" charset="0"/>
              </a:rPr>
              <a:t> because the angles around a point equal 360</a:t>
            </a:r>
            <a:r>
              <a:rPr lang="en-US" sz="2000" b="1" i="1" baseline="30000" dirty="0">
                <a:latin typeface="Lucida Sans" panose="020B0602030504020204" pitchFamily="34" charset="0"/>
              </a:rPr>
              <a:t>o</a:t>
            </a:r>
            <a:r>
              <a:rPr lang="en-US" sz="2000" b="1" i="1" dirty="0">
                <a:latin typeface="Lucida Sans" panose="020B0602030504020204" pitchFamily="34" charset="0"/>
              </a:rPr>
              <a:t> and 250 + 110 = 360</a:t>
            </a:r>
            <a:endParaRPr lang="en-GB" sz="2000" b="1" i="1" dirty="0">
              <a:latin typeface="Lucida Sans" panose="020B0602030504020204" pitchFamily="34" charset="0"/>
            </a:endParaRPr>
          </a:p>
        </p:txBody>
      </p:sp>
      <p:cxnSp>
        <p:nvCxnSpPr>
          <p:cNvPr id="10" name="Straight Connector 9">
            <a:extLst>
              <a:ext uri="{FF2B5EF4-FFF2-40B4-BE49-F238E27FC236}">
                <a16:creationId xmlns:a16="http://schemas.microsoft.com/office/drawing/2014/main" id="{C34249AD-6BD7-4573-B0B1-F5CCDB628AC2}"/>
              </a:ext>
            </a:extLst>
          </p:cNvPr>
          <p:cNvCxnSpPr/>
          <p:nvPr/>
        </p:nvCxnSpPr>
        <p:spPr>
          <a:xfrm>
            <a:off x="5181600" y="1018182"/>
            <a:ext cx="0" cy="445950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72013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B330412-F9E2-4167-B6A3-635D1B3C8032}"/>
              </a:ext>
            </a:extLst>
          </p:cNvPr>
          <p:cNvSpPr/>
          <p:nvPr/>
        </p:nvSpPr>
        <p:spPr>
          <a:xfrm>
            <a:off x="599973" y="434128"/>
            <a:ext cx="10932120" cy="6241879"/>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58D53CBD-B3F9-4424-88C8-F783B997EE91}"/>
              </a:ext>
            </a:extLst>
          </p:cNvPr>
          <p:cNvSpPr txBox="1"/>
          <p:nvPr/>
        </p:nvSpPr>
        <p:spPr>
          <a:xfrm>
            <a:off x="3600823" y="646796"/>
            <a:ext cx="4564920" cy="584775"/>
          </a:xfrm>
          <a:prstGeom prst="rect">
            <a:avLst/>
          </a:prstGeom>
          <a:noFill/>
        </p:spPr>
        <p:txBody>
          <a:bodyPr wrap="square" rtlCol="0">
            <a:spAutoFit/>
          </a:bodyPr>
          <a:lstStyle/>
          <a:p>
            <a:pPr algn="ctr"/>
            <a:r>
              <a:rPr lang="en-US" sz="3200" dirty="0">
                <a:latin typeface="Arial Black" panose="020B0A04020102020204" pitchFamily="34" charset="0"/>
              </a:rPr>
              <a:t>Where next?</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2AE9529F-AE89-4480-87B0-5BFCBBC8863B}"/>
              </a:ext>
            </a:extLst>
          </p:cNvPr>
          <p:cNvSpPr txBox="1"/>
          <p:nvPr/>
        </p:nvSpPr>
        <p:spPr>
          <a:xfrm>
            <a:off x="1060651" y="3160681"/>
            <a:ext cx="8774468" cy="89255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Trigonometry</a:t>
            </a:r>
          </a:p>
          <a:p>
            <a:r>
              <a:rPr lang="en-US" sz="1600" dirty="0">
                <a:solidFill>
                  <a:srgbClr val="202124"/>
                </a:solidFill>
                <a:latin typeface="arial" panose="020B0604020202020204" pitchFamily="34" charset="0"/>
              </a:rPr>
              <a:t>This is the study of angles and sides in right angled triangles. It has been studied for hundreds of years and is useful for navigation, surveying &amp; astronomy. </a:t>
            </a:r>
            <a:endParaRPr lang="en-GB" sz="1600" dirty="0">
              <a:solidFill>
                <a:srgbClr val="202124"/>
              </a:solidFill>
              <a:latin typeface="arial" panose="020B0604020202020204" pitchFamily="34" charset="0"/>
            </a:endParaRPr>
          </a:p>
        </p:txBody>
      </p:sp>
      <p:sp>
        <p:nvSpPr>
          <p:cNvPr id="6" name="TextBox 5">
            <a:extLst>
              <a:ext uri="{FF2B5EF4-FFF2-40B4-BE49-F238E27FC236}">
                <a16:creationId xmlns:a16="http://schemas.microsoft.com/office/drawing/2014/main" id="{1079F68E-5A6D-4915-87EA-8C4B969E75CE}"/>
              </a:ext>
            </a:extLst>
          </p:cNvPr>
          <p:cNvSpPr txBox="1"/>
          <p:nvPr/>
        </p:nvSpPr>
        <p:spPr>
          <a:xfrm>
            <a:off x="1060651" y="4467929"/>
            <a:ext cx="9778984" cy="1877437"/>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Circle Theorems</a:t>
            </a:r>
          </a:p>
          <a:p>
            <a:r>
              <a:rPr lang="en-US" sz="1600" dirty="0">
                <a:solidFill>
                  <a:srgbClr val="202124"/>
                </a:solidFill>
                <a:latin typeface="arial" panose="020B0604020202020204" pitchFamily="34" charset="0"/>
              </a:rPr>
              <a:t>The properties of the circle have been studied beyond recorded history. The invention of the wheel is a fundamental discovery of properties of a circle.</a:t>
            </a:r>
          </a:p>
          <a:p>
            <a:endParaRPr lang="en-US" sz="1600" dirty="0">
              <a:solidFill>
                <a:srgbClr val="202124"/>
              </a:solidFill>
              <a:latin typeface="arial" panose="020B0604020202020204" pitchFamily="34" charset="0"/>
            </a:endParaRPr>
          </a:p>
          <a:p>
            <a:r>
              <a:rPr lang="en-US" sz="1600" dirty="0">
                <a:solidFill>
                  <a:srgbClr val="202124"/>
                </a:solidFill>
                <a:latin typeface="arial" panose="020B0604020202020204" pitchFamily="34" charset="0"/>
              </a:rPr>
              <a:t>The first known theorems about circles are by Thales of Miletus (modern day Turkey) from 650 BC. Book 3 of Euclid's Elements deals with properties of circles.</a:t>
            </a:r>
          </a:p>
          <a:p>
            <a:endParaRPr lang="en-GB" sz="1600" dirty="0">
              <a:solidFill>
                <a:srgbClr val="202124"/>
              </a:solidFill>
              <a:latin typeface="arial" panose="020B0604020202020204" pitchFamily="34" charset="0"/>
            </a:endParaRPr>
          </a:p>
        </p:txBody>
      </p:sp>
      <p:sp>
        <p:nvSpPr>
          <p:cNvPr id="7" name="TextBox 6">
            <a:extLst>
              <a:ext uri="{FF2B5EF4-FFF2-40B4-BE49-F238E27FC236}">
                <a16:creationId xmlns:a16="http://schemas.microsoft.com/office/drawing/2014/main" id="{D4EB9756-0BFD-43C5-B57A-372430B4A65E}"/>
              </a:ext>
            </a:extLst>
          </p:cNvPr>
          <p:cNvSpPr txBox="1"/>
          <p:nvPr/>
        </p:nvSpPr>
        <p:spPr>
          <a:xfrm>
            <a:off x="1060651" y="1360991"/>
            <a:ext cx="9845844" cy="138499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Constructions</a:t>
            </a:r>
          </a:p>
          <a:p>
            <a:r>
              <a:rPr lang="en-US" sz="1600" dirty="0">
                <a:solidFill>
                  <a:srgbClr val="202124"/>
                </a:solidFill>
                <a:latin typeface="arial" panose="020B0604020202020204" pitchFamily="34" charset="0"/>
              </a:rPr>
              <a:t>Geometric construction is the process of creating geometric objects using only a compass and a straightedge.</a:t>
            </a:r>
            <a:endParaRPr lang="en-US" sz="2400" dirty="0"/>
          </a:p>
          <a:p>
            <a:r>
              <a:rPr lang="en-US" sz="1600" dirty="0">
                <a:solidFill>
                  <a:srgbClr val="202124"/>
                </a:solidFill>
                <a:latin typeface="arial" panose="020B0604020202020204" pitchFamily="34" charset="0"/>
              </a:rPr>
              <a:t>It is possible to create almost any geometric object — including circles, squares &amp; triangles  — using only these two tools</a:t>
            </a:r>
            <a:endParaRPr lang="en-GB" sz="1600" dirty="0">
              <a:solidFill>
                <a:srgbClr val="202124"/>
              </a:solidFill>
              <a:latin typeface="arial" panose="020B0604020202020204" pitchFamily="34" charset="0"/>
            </a:endParaRPr>
          </a:p>
        </p:txBody>
      </p:sp>
    </p:spTree>
    <p:extLst>
      <p:ext uri="{BB962C8B-B14F-4D97-AF65-F5344CB8AC3E}">
        <p14:creationId xmlns:p14="http://schemas.microsoft.com/office/powerpoint/2010/main" val="186475879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prstClr val="black"/>
              <a:schemeClr val="accent5">
                <a:tint val="45000"/>
                <a:satMod val="400000"/>
              </a:schemeClr>
            </a:duotone>
            <a:extLst>
              <a:ext uri="{BEBA8EAE-BF5A-486C-A8C5-ECC9F3942E4B}">
                <a14:imgProps xmlns:a14="http://schemas.microsoft.com/office/drawing/2010/main">
                  <a14:imgLayer r:embed="rId4">
                    <a14:imgEffect>
                      <a14:saturation sat="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27765-2C8D-4733-956A-D9353AFB8DB1}"/>
              </a:ext>
            </a:extLst>
          </p:cNvPr>
          <p:cNvSpPr/>
          <p:nvPr/>
        </p:nvSpPr>
        <p:spPr>
          <a:xfrm>
            <a:off x="599973" y="434128"/>
            <a:ext cx="11060804" cy="6241879"/>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58D53CBD-B3F9-4424-88C8-F783B997EE91}"/>
              </a:ext>
            </a:extLst>
          </p:cNvPr>
          <p:cNvSpPr txBox="1"/>
          <p:nvPr/>
        </p:nvSpPr>
        <p:spPr>
          <a:xfrm>
            <a:off x="3009531" y="646400"/>
            <a:ext cx="4564920" cy="584775"/>
          </a:xfrm>
          <a:prstGeom prst="rect">
            <a:avLst/>
          </a:prstGeom>
          <a:noFill/>
        </p:spPr>
        <p:txBody>
          <a:bodyPr wrap="square" rtlCol="0">
            <a:spAutoFit/>
          </a:bodyPr>
          <a:lstStyle/>
          <a:p>
            <a:pPr algn="ctr"/>
            <a:r>
              <a:rPr lang="en-US" sz="3200" dirty="0">
                <a:latin typeface="Arial Black" panose="020B0A04020102020204" pitchFamily="34" charset="0"/>
              </a:rPr>
              <a:t>Historical links</a:t>
            </a:r>
            <a:endParaRPr lang="en-GB" sz="3200" dirty="0">
              <a:latin typeface="Arial Black" panose="020B0A04020102020204" pitchFamily="34" charset="0"/>
            </a:endParaRPr>
          </a:p>
        </p:txBody>
      </p:sp>
      <p:sp>
        <p:nvSpPr>
          <p:cNvPr id="2" name="TextBox 1">
            <a:extLst>
              <a:ext uri="{FF2B5EF4-FFF2-40B4-BE49-F238E27FC236}">
                <a16:creationId xmlns:a16="http://schemas.microsoft.com/office/drawing/2014/main" id="{BC5FC2C9-6D66-4B5C-A622-F90FA897AA78}"/>
              </a:ext>
            </a:extLst>
          </p:cNvPr>
          <p:cNvSpPr txBox="1"/>
          <p:nvPr/>
        </p:nvSpPr>
        <p:spPr>
          <a:xfrm>
            <a:off x="648070" y="1410413"/>
            <a:ext cx="10873370" cy="923330"/>
          </a:xfrm>
          <a:prstGeom prst="rect">
            <a:avLst/>
          </a:prstGeom>
          <a:noFill/>
        </p:spPr>
        <p:txBody>
          <a:bodyPr wrap="square" rtlCol="0">
            <a:spAutoFit/>
          </a:bodyPr>
          <a:lstStyle/>
          <a:p>
            <a:r>
              <a:rPr lang="en-US" dirty="0"/>
              <a:t>The study of angles and geometry can be traced back over 5000 years to ancient Babylonia (modern day Iraq). The people of Babylonia started to collect facts about lines, angles, areas and volumes which helped them to advance their knowledge of surveying, building and astronomy..</a:t>
            </a:r>
            <a:endParaRPr lang="en-GB" dirty="0"/>
          </a:p>
        </p:txBody>
      </p:sp>
      <p:sp>
        <p:nvSpPr>
          <p:cNvPr id="6" name="TextBox 5">
            <a:extLst>
              <a:ext uri="{FF2B5EF4-FFF2-40B4-BE49-F238E27FC236}">
                <a16:creationId xmlns:a16="http://schemas.microsoft.com/office/drawing/2014/main" id="{BC456044-1355-4A9E-9231-3FB66354B0D8}"/>
              </a:ext>
            </a:extLst>
          </p:cNvPr>
          <p:cNvSpPr txBox="1"/>
          <p:nvPr/>
        </p:nvSpPr>
        <p:spPr>
          <a:xfrm>
            <a:off x="592184" y="2642145"/>
            <a:ext cx="10873370" cy="369332"/>
          </a:xfrm>
          <a:prstGeom prst="rect">
            <a:avLst/>
          </a:prstGeom>
          <a:noFill/>
        </p:spPr>
        <p:txBody>
          <a:bodyPr wrap="square" rtlCol="0">
            <a:spAutoFit/>
          </a:bodyPr>
          <a:lstStyle/>
          <a:p>
            <a:r>
              <a:rPr lang="en-US" dirty="0"/>
              <a:t>The people of </a:t>
            </a:r>
            <a:r>
              <a:rPr lang="en-US" dirty="0" err="1"/>
              <a:t>Eqypt</a:t>
            </a:r>
            <a:r>
              <a:rPr lang="en-US" dirty="0"/>
              <a:t> and Babylon knew Pythagoras’ Theorem about 1 500 years before Pythagoras. </a:t>
            </a:r>
            <a:endParaRPr lang="en-GB" dirty="0"/>
          </a:p>
        </p:txBody>
      </p:sp>
      <p:sp>
        <p:nvSpPr>
          <p:cNvPr id="3" name="TextBox 2">
            <a:extLst>
              <a:ext uri="{FF2B5EF4-FFF2-40B4-BE49-F238E27FC236}">
                <a16:creationId xmlns:a16="http://schemas.microsoft.com/office/drawing/2014/main" id="{7D3C52F0-1DC9-46E1-85A5-4EC72B2FABE5}"/>
              </a:ext>
            </a:extLst>
          </p:cNvPr>
          <p:cNvSpPr txBox="1"/>
          <p:nvPr/>
        </p:nvSpPr>
        <p:spPr>
          <a:xfrm>
            <a:off x="648070" y="3429000"/>
            <a:ext cx="10734033" cy="1200329"/>
          </a:xfrm>
          <a:prstGeom prst="rect">
            <a:avLst/>
          </a:prstGeom>
          <a:noFill/>
        </p:spPr>
        <p:txBody>
          <a:bodyPr wrap="square" rtlCol="0">
            <a:spAutoFit/>
          </a:bodyPr>
          <a:lstStyle/>
          <a:p>
            <a:r>
              <a:rPr lang="en-US" dirty="0"/>
              <a:t>Euclid was born in Alexandria in Egypt in about 325 BC(c. 325-265 BC). He wrote 13 books, together called The Elements of </a:t>
            </a:r>
            <a:r>
              <a:rPr lang="en-US" dirty="0" err="1"/>
              <a:t>Geometry.wrote</a:t>
            </a:r>
            <a:r>
              <a:rPr lang="en-US" dirty="0"/>
              <a:t> a treatise in 13 books (chapters), titled The Elements of Geometry. This was not the first Geometry textbook but it was the best and it was widely studied in schools until the 20</a:t>
            </a:r>
            <a:r>
              <a:rPr lang="en-US" baseline="30000" dirty="0"/>
              <a:t>th</a:t>
            </a:r>
            <a:r>
              <a:rPr lang="en-US" dirty="0"/>
              <a:t> Century. It contained the theorems that we saw earlier. </a:t>
            </a:r>
          </a:p>
        </p:txBody>
      </p:sp>
      <p:pic>
        <p:nvPicPr>
          <p:cNvPr id="5" name="Picture 4">
            <a:extLst>
              <a:ext uri="{FF2B5EF4-FFF2-40B4-BE49-F238E27FC236}">
                <a16:creationId xmlns:a16="http://schemas.microsoft.com/office/drawing/2014/main" id="{5FF0755A-8B52-4BC8-A82B-32C765F6FA5C}"/>
              </a:ext>
            </a:extLst>
          </p:cNvPr>
          <p:cNvPicPr>
            <a:picLocks noChangeAspect="1"/>
          </p:cNvPicPr>
          <p:nvPr/>
        </p:nvPicPr>
        <p:blipFill>
          <a:blip r:embed="rId5"/>
          <a:stretch>
            <a:fillRect/>
          </a:stretch>
        </p:blipFill>
        <p:spPr>
          <a:xfrm>
            <a:off x="8562483" y="4794877"/>
            <a:ext cx="952423" cy="1305419"/>
          </a:xfrm>
          <a:prstGeom prst="rect">
            <a:avLst/>
          </a:prstGeom>
        </p:spPr>
      </p:pic>
    </p:spTree>
    <p:extLst>
      <p:ext uri="{BB962C8B-B14F-4D97-AF65-F5344CB8AC3E}">
        <p14:creationId xmlns:p14="http://schemas.microsoft.com/office/powerpoint/2010/main" val="34069489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03690422-9D5E-4D54-B7A9-E40905B13A3B}"/>
              </a:ext>
            </a:extLst>
          </p:cNvPr>
          <p:cNvSpPr/>
          <p:nvPr/>
        </p:nvSpPr>
        <p:spPr>
          <a:xfrm>
            <a:off x="649549" y="361765"/>
            <a:ext cx="10918055" cy="601433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mbria"/>
              <a:ea typeface="+mn-ea"/>
              <a:cs typeface="+mn-cs"/>
            </a:endParaRPr>
          </a:p>
        </p:txBody>
      </p:sp>
      <p:sp>
        <p:nvSpPr>
          <p:cNvPr id="5" name="TextBox 4"/>
          <p:cNvSpPr txBox="1"/>
          <p:nvPr/>
        </p:nvSpPr>
        <p:spPr>
          <a:xfrm>
            <a:off x="4532641" y="481904"/>
            <a:ext cx="272221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Vocabulary</a:t>
            </a:r>
            <a:endParaRPr kumimoji="0" lang="en-GB"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 name="TextBox 1">
            <a:extLst>
              <a:ext uri="{FF2B5EF4-FFF2-40B4-BE49-F238E27FC236}">
                <a16:creationId xmlns:a16="http://schemas.microsoft.com/office/drawing/2014/main" id="{28CD8A2E-2C6E-40DB-B687-E3C7F7EB3F7C}"/>
              </a:ext>
            </a:extLst>
          </p:cNvPr>
          <p:cNvSpPr txBox="1"/>
          <p:nvPr/>
        </p:nvSpPr>
        <p:spPr>
          <a:xfrm>
            <a:off x="1183692" y="1532413"/>
            <a:ext cx="4179584" cy="89255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Angle</a:t>
            </a:r>
          </a:p>
          <a:p>
            <a:r>
              <a:rPr lang="en-US" sz="1600" dirty="0">
                <a:solidFill>
                  <a:srgbClr val="333333"/>
                </a:solidFill>
                <a:latin typeface="Verdana" panose="020B0604030504040204" pitchFamily="34" charset="0"/>
              </a:rPr>
              <a:t>A measure of turn. Usually measured in degrees.</a:t>
            </a:r>
            <a:endParaRPr lang="en-GB" sz="1600" dirty="0">
              <a:solidFill>
                <a:srgbClr val="333333"/>
              </a:solidFill>
              <a:latin typeface="Verdana" panose="020B0604030504040204" pitchFamily="34" charset="0"/>
            </a:endParaRPr>
          </a:p>
        </p:txBody>
      </p:sp>
      <p:sp>
        <p:nvSpPr>
          <p:cNvPr id="7" name="TextBox 6">
            <a:extLst>
              <a:ext uri="{FF2B5EF4-FFF2-40B4-BE49-F238E27FC236}">
                <a16:creationId xmlns:a16="http://schemas.microsoft.com/office/drawing/2014/main" id="{0FDB378E-8CD4-4CA2-B8AD-8D3BEFEF7C49}"/>
              </a:ext>
            </a:extLst>
          </p:cNvPr>
          <p:cNvSpPr txBox="1"/>
          <p:nvPr/>
        </p:nvSpPr>
        <p:spPr>
          <a:xfrm>
            <a:off x="1183693" y="2786293"/>
            <a:ext cx="3494840"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Corresponding</a:t>
            </a:r>
          </a:p>
          <a:p>
            <a:r>
              <a:rPr lang="en-US" sz="1600" dirty="0">
                <a:solidFill>
                  <a:srgbClr val="333333"/>
                </a:solidFill>
                <a:latin typeface="Verdana" panose="020B0604030504040204" pitchFamily="34" charset="0"/>
              </a:rPr>
              <a:t>Angles on parallel lines that are in the same position relative to a line that crosses them</a:t>
            </a:r>
            <a:r>
              <a:rPr lang="en-US" sz="1600" b="0" i="0" dirty="0">
                <a:solidFill>
                  <a:srgbClr val="333333"/>
                </a:solidFill>
                <a:effectLst/>
                <a:latin typeface="Verdana" panose="020B0604030504040204" pitchFamily="34" charset="0"/>
              </a:rPr>
              <a:t>.</a:t>
            </a:r>
            <a:endParaRPr lang="en-GB" sz="1600" b="1" dirty="0"/>
          </a:p>
        </p:txBody>
      </p:sp>
      <p:sp>
        <p:nvSpPr>
          <p:cNvPr id="9" name="TextBox 8">
            <a:extLst>
              <a:ext uri="{FF2B5EF4-FFF2-40B4-BE49-F238E27FC236}">
                <a16:creationId xmlns:a16="http://schemas.microsoft.com/office/drawing/2014/main" id="{AC3E9098-184F-4DB8-8C7B-285C7F750D60}"/>
              </a:ext>
            </a:extLst>
          </p:cNvPr>
          <p:cNvSpPr txBox="1"/>
          <p:nvPr/>
        </p:nvSpPr>
        <p:spPr>
          <a:xfrm>
            <a:off x="6705368" y="1532413"/>
            <a:ext cx="4179584"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Parallel</a:t>
            </a:r>
          </a:p>
          <a:p>
            <a:r>
              <a:rPr lang="en-US" sz="1600" dirty="0">
                <a:solidFill>
                  <a:srgbClr val="333333"/>
                </a:solidFill>
                <a:latin typeface="Verdana" panose="020B0604030504040204" pitchFamily="34" charset="0"/>
              </a:rPr>
              <a:t>Lines that are always the same distance apart and never touching.</a:t>
            </a:r>
            <a:endParaRPr lang="en-GB" sz="1600" dirty="0">
              <a:solidFill>
                <a:srgbClr val="333333"/>
              </a:solidFill>
              <a:latin typeface="Verdana" panose="020B0604030504040204" pitchFamily="34" charset="0"/>
            </a:endParaRPr>
          </a:p>
          <a:p>
            <a:endParaRPr lang="en-GB" sz="1600" b="1" dirty="0"/>
          </a:p>
        </p:txBody>
      </p:sp>
      <p:sp>
        <p:nvSpPr>
          <p:cNvPr id="10" name="TextBox 9">
            <a:extLst>
              <a:ext uri="{FF2B5EF4-FFF2-40B4-BE49-F238E27FC236}">
                <a16:creationId xmlns:a16="http://schemas.microsoft.com/office/drawing/2014/main" id="{FCF99938-29B8-43CD-91AD-8F562CE4F82B}"/>
              </a:ext>
            </a:extLst>
          </p:cNvPr>
          <p:cNvSpPr txBox="1"/>
          <p:nvPr/>
        </p:nvSpPr>
        <p:spPr>
          <a:xfrm>
            <a:off x="1183692" y="4625715"/>
            <a:ext cx="3388308" cy="892552"/>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Vertically Opposite</a:t>
            </a:r>
            <a:endParaRPr lang="en-US" sz="1600" b="0" i="0" dirty="0">
              <a:solidFill>
                <a:srgbClr val="333333"/>
              </a:solidFill>
              <a:effectLst/>
              <a:latin typeface="Verdana" panose="020B0604030504040204" pitchFamily="34" charset="0"/>
            </a:endParaRPr>
          </a:p>
          <a:p>
            <a:r>
              <a:rPr lang="en-US" sz="1600" b="0" i="0" dirty="0">
                <a:solidFill>
                  <a:srgbClr val="333333"/>
                </a:solidFill>
                <a:effectLst/>
                <a:latin typeface="Verdana" panose="020B0604030504040204" pitchFamily="34" charset="0"/>
              </a:rPr>
              <a:t>The angles opposite each other when two lines cross.</a:t>
            </a:r>
            <a:endParaRPr lang="en-GB" sz="1600" b="1" dirty="0"/>
          </a:p>
        </p:txBody>
      </p:sp>
      <p:sp>
        <p:nvSpPr>
          <p:cNvPr id="11" name="TextBox 10">
            <a:extLst>
              <a:ext uri="{FF2B5EF4-FFF2-40B4-BE49-F238E27FC236}">
                <a16:creationId xmlns:a16="http://schemas.microsoft.com/office/drawing/2014/main" id="{8174701A-FD07-4767-A2EC-DA165DA2E4B0}"/>
              </a:ext>
            </a:extLst>
          </p:cNvPr>
          <p:cNvSpPr txBox="1"/>
          <p:nvPr/>
        </p:nvSpPr>
        <p:spPr>
          <a:xfrm>
            <a:off x="6705368" y="2786293"/>
            <a:ext cx="3326399" cy="138499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Alternate</a:t>
            </a:r>
          </a:p>
          <a:p>
            <a:r>
              <a:rPr lang="en-US" sz="1600" dirty="0">
                <a:solidFill>
                  <a:srgbClr val="333333"/>
                </a:solidFill>
                <a:latin typeface="Verdana" panose="020B0604030504040204" pitchFamily="34" charset="0"/>
              </a:rPr>
              <a:t>Angles on parallel lines that are in the opposite position relative to a line that crosses them.</a:t>
            </a:r>
            <a:endParaRPr lang="en-GB" sz="1600" b="1" dirty="0"/>
          </a:p>
        </p:txBody>
      </p:sp>
      <p:pic>
        <p:nvPicPr>
          <p:cNvPr id="16" name="Picture 15">
            <a:extLst>
              <a:ext uri="{FF2B5EF4-FFF2-40B4-BE49-F238E27FC236}">
                <a16:creationId xmlns:a16="http://schemas.microsoft.com/office/drawing/2014/main" id="{2E098A45-5BE3-40D7-80C9-9462424F3180}"/>
              </a:ext>
            </a:extLst>
          </p:cNvPr>
          <p:cNvPicPr>
            <a:picLocks noChangeAspect="1"/>
          </p:cNvPicPr>
          <p:nvPr/>
        </p:nvPicPr>
        <p:blipFill>
          <a:blip r:embed="rId2"/>
          <a:stretch>
            <a:fillRect/>
          </a:stretch>
        </p:blipFill>
        <p:spPr>
          <a:xfrm>
            <a:off x="4678533" y="2947763"/>
            <a:ext cx="1071061" cy="892551"/>
          </a:xfrm>
          <a:prstGeom prst="rect">
            <a:avLst/>
          </a:prstGeom>
        </p:spPr>
      </p:pic>
      <p:pic>
        <p:nvPicPr>
          <p:cNvPr id="18" name="Picture 17">
            <a:extLst>
              <a:ext uri="{FF2B5EF4-FFF2-40B4-BE49-F238E27FC236}">
                <a16:creationId xmlns:a16="http://schemas.microsoft.com/office/drawing/2014/main" id="{35C3D8EC-0F68-46AA-8514-81E48C75079F}"/>
              </a:ext>
            </a:extLst>
          </p:cNvPr>
          <p:cNvPicPr>
            <a:picLocks noChangeAspect="1"/>
          </p:cNvPicPr>
          <p:nvPr/>
        </p:nvPicPr>
        <p:blipFill>
          <a:blip r:embed="rId3"/>
          <a:stretch>
            <a:fillRect/>
          </a:stretch>
        </p:blipFill>
        <p:spPr>
          <a:xfrm>
            <a:off x="10085975" y="2998112"/>
            <a:ext cx="901566" cy="892551"/>
          </a:xfrm>
          <a:prstGeom prst="rect">
            <a:avLst/>
          </a:prstGeom>
        </p:spPr>
      </p:pic>
      <p:pic>
        <p:nvPicPr>
          <p:cNvPr id="20" name="Picture 19">
            <a:extLst>
              <a:ext uri="{FF2B5EF4-FFF2-40B4-BE49-F238E27FC236}">
                <a16:creationId xmlns:a16="http://schemas.microsoft.com/office/drawing/2014/main" id="{D7D2978F-44B5-4CF9-B1A2-D5E975C65917}"/>
              </a:ext>
            </a:extLst>
          </p:cNvPr>
          <p:cNvPicPr>
            <a:picLocks noChangeAspect="1"/>
          </p:cNvPicPr>
          <p:nvPr/>
        </p:nvPicPr>
        <p:blipFill>
          <a:blip r:embed="rId4"/>
          <a:stretch>
            <a:fillRect/>
          </a:stretch>
        </p:blipFill>
        <p:spPr>
          <a:xfrm>
            <a:off x="4958769" y="4855749"/>
            <a:ext cx="755330" cy="678703"/>
          </a:xfrm>
          <a:prstGeom prst="rect">
            <a:avLst/>
          </a:prstGeom>
        </p:spPr>
      </p:pic>
      <p:sp>
        <p:nvSpPr>
          <p:cNvPr id="12" name="TextBox 11">
            <a:extLst>
              <a:ext uri="{FF2B5EF4-FFF2-40B4-BE49-F238E27FC236}">
                <a16:creationId xmlns:a16="http://schemas.microsoft.com/office/drawing/2014/main" id="{3823A0BC-DC87-435B-8396-F6B997DE2621}"/>
              </a:ext>
            </a:extLst>
          </p:cNvPr>
          <p:cNvSpPr txBox="1"/>
          <p:nvPr/>
        </p:nvSpPr>
        <p:spPr>
          <a:xfrm>
            <a:off x="6705368" y="4625715"/>
            <a:ext cx="3326399" cy="113877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Geometry</a:t>
            </a:r>
            <a:endParaRPr lang="en-US" sz="1600" dirty="0">
              <a:solidFill>
                <a:srgbClr val="333333"/>
              </a:solidFill>
              <a:latin typeface="Verdana" panose="020B0604030504040204" pitchFamily="34" charset="0"/>
            </a:endParaRPr>
          </a:p>
          <a:p>
            <a:r>
              <a:rPr lang="en-US" sz="1600" dirty="0">
                <a:solidFill>
                  <a:srgbClr val="333333"/>
                </a:solidFill>
                <a:latin typeface="Verdana" panose="020B0604030504040204" pitchFamily="34" charset="0"/>
              </a:rPr>
              <a:t>The branch of mathematics that deals with points, lines, shapes and space.</a:t>
            </a:r>
            <a:endParaRPr lang="en-GB" sz="1600" b="1" dirty="0"/>
          </a:p>
        </p:txBody>
      </p:sp>
    </p:spTree>
    <p:extLst>
      <p:ext uri="{BB962C8B-B14F-4D97-AF65-F5344CB8AC3E}">
        <p14:creationId xmlns:p14="http://schemas.microsoft.com/office/powerpoint/2010/main" val="233228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Rounded Corners 52">
            <a:extLst>
              <a:ext uri="{FF2B5EF4-FFF2-40B4-BE49-F238E27FC236}">
                <a16:creationId xmlns:a16="http://schemas.microsoft.com/office/drawing/2014/main" id="{1277C465-4232-4206-BD19-912E9FFCE9D5}"/>
              </a:ext>
            </a:extLst>
          </p:cNvPr>
          <p:cNvSpPr/>
          <p:nvPr/>
        </p:nvSpPr>
        <p:spPr>
          <a:xfrm>
            <a:off x="661658" y="404187"/>
            <a:ext cx="10868683" cy="5918719"/>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Partial Circle 37">
            <a:extLst>
              <a:ext uri="{FF2B5EF4-FFF2-40B4-BE49-F238E27FC236}">
                <a16:creationId xmlns:a16="http://schemas.microsoft.com/office/drawing/2014/main" id="{5FCD496A-6B87-44D3-A797-02A07FE1A756}"/>
              </a:ext>
            </a:extLst>
          </p:cNvPr>
          <p:cNvSpPr/>
          <p:nvPr/>
        </p:nvSpPr>
        <p:spPr>
          <a:xfrm flipV="1">
            <a:off x="5036082" y="2516678"/>
            <a:ext cx="1184745" cy="1096816"/>
          </a:xfrm>
          <a:prstGeom prst="pie">
            <a:avLst>
              <a:gd name="adj1" fmla="val 2576952"/>
              <a:gd name="adj2" fmla="val 771814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0C8A5D67-AF68-4F88-ABEC-B8150BA8A46D}"/>
              </a:ext>
            </a:extLst>
          </p:cNvPr>
          <p:cNvSpPr txBox="1"/>
          <p:nvPr/>
        </p:nvSpPr>
        <p:spPr>
          <a:xfrm>
            <a:off x="4658333" y="462307"/>
            <a:ext cx="2875331" cy="584775"/>
          </a:xfrm>
          <a:prstGeom prst="rect">
            <a:avLst/>
          </a:prstGeom>
          <a:noFill/>
        </p:spPr>
        <p:txBody>
          <a:bodyPr wrap="square" rtlCol="0">
            <a:spAutoFit/>
          </a:bodyPr>
          <a:lstStyle/>
          <a:p>
            <a:r>
              <a:rPr lang="en-US" sz="3200" dirty="0">
                <a:latin typeface="Arial Black" panose="020B0A04020102020204" pitchFamily="34" charset="0"/>
              </a:rPr>
              <a:t>Basic Facts</a:t>
            </a:r>
            <a:endParaRPr lang="en-GB" sz="3200" dirty="0">
              <a:latin typeface="Arial Black" panose="020B0A04020102020204" pitchFamily="34" charset="0"/>
            </a:endParaRPr>
          </a:p>
        </p:txBody>
      </p:sp>
      <p:sp>
        <p:nvSpPr>
          <p:cNvPr id="2" name="Partial Circle 1">
            <a:extLst>
              <a:ext uri="{FF2B5EF4-FFF2-40B4-BE49-F238E27FC236}">
                <a16:creationId xmlns:a16="http://schemas.microsoft.com/office/drawing/2014/main" id="{C579D52B-65D7-4187-8C8C-0993796B7E5F}"/>
              </a:ext>
            </a:extLst>
          </p:cNvPr>
          <p:cNvSpPr/>
          <p:nvPr/>
        </p:nvSpPr>
        <p:spPr>
          <a:xfrm flipV="1">
            <a:off x="5034443" y="2519890"/>
            <a:ext cx="1184745" cy="1096816"/>
          </a:xfrm>
          <a:prstGeom prst="pie">
            <a:avLst>
              <a:gd name="adj1" fmla="val 0"/>
              <a:gd name="adj2" fmla="val 2568818"/>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52F1383D-1EEA-4008-8D27-68A0D217D771}"/>
              </a:ext>
            </a:extLst>
          </p:cNvPr>
          <p:cNvCxnSpPr>
            <a:cxnSpLocks/>
          </p:cNvCxnSpPr>
          <p:nvPr/>
        </p:nvCxnSpPr>
        <p:spPr>
          <a:xfrm flipV="1">
            <a:off x="2218550" y="1739572"/>
            <a:ext cx="1004046" cy="786729"/>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a:extLst>
              <a:ext uri="{FF2B5EF4-FFF2-40B4-BE49-F238E27FC236}">
                <a16:creationId xmlns:a16="http://schemas.microsoft.com/office/drawing/2014/main" id="{C9003FDE-7C41-4EAA-9AD3-A68BF38A61A5}"/>
              </a:ext>
            </a:extLst>
          </p:cNvPr>
          <p:cNvCxnSpPr>
            <a:cxnSpLocks/>
          </p:cNvCxnSpPr>
          <p:nvPr/>
        </p:nvCxnSpPr>
        <p:spPr>
          <a:xfrm flipH="1" flipV="1">
            <a:off x="1868927" y="1739572"/>
            <a:ext cx="349623" cy="786729"/>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9" name="Partial Circle 38">
            <a:extLst>
              <a:ext uri="{FF2B5EF4-FFF2-40B4-BE49-F238E27FC236}">
                <a16:creationId xmlns:a16="http://schemas.microsoft.com/office/drawing/2014/main" id="{C9432951-0BC1-4E46-AC03-FB004004D46D}"/>
              </a:ext>
            </a:extLst>
          </p:cNvPr>
          <p:cNvSpPr/>
          <p:nvPr/>
        </p:nvSpPr>
        <p:spPr>
          <a:xfrm flipV="1">
            <a:off x="5040162" y="2513578"/>
            <a:ext cx="1184745" cy="1096816"/>
          </a:xfrm>
          <a:prstGeom prst="pie">
            <a:avLst>
              <a:gd name="adj1" fmla="val 7697612"/>
              <a:gd name="adj2" fmla="val 1084642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4CD21044-645B-498E-A1B5-F486FC2EB858}"/>
              </a:ext>
            </a:extLst>
          </p:cNvPr>
          <p:cNvCxnSpPr>
            <a:cxnSpLocks/>
          </p:cNvCxnSpPr>
          <p:nvPr/>
        </p:nvCxnSpPr>
        <p:spPr>
          <a:xfrm>
            <a:off x="4409480" y="1509749"/>
            <a:ext cx="1216241" cy="1555337"/>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a:cxnSpLocks/>
          </p:cNvCxnSpPr>
          <p:nvPr/>
        </p:nvCxnSpPr>
        <p:spPr>
          <a:xfrm>
            <a:off x="4009696" y="3071286"/>
            <a:ext cx="3232051" cy="0"/>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0" name="Partial Circle 29">
            <a:extLst>
              <a:ext uri="{FF2B5EF4-FFF2-40B4-BE49-F238E27FC236}">
                <a16:creationId xmlns:a16="http://schemas.microsoft.com/office/drawing/2014/main" id="{670ACA90-3BBB-4493-8AE6-F421ABB6DC55}"/>
              </a:ext>
            </a:extLst>
          </p:cNvPr>
          <p:cNvSpPr/>
          <p:nvPr/>
        </p:nvSpPr>
        <p:spPr>
          <a:xfrm flipV="1">
            <a:off x="1626176" y="1977894"/>
            <a:ext cx="1184745" cy="1096816"/>
          </a:xfrm>
          <a:prstGeom prst="pie">
            <a:avLst>
              <a:gd name="adj1" fmla="val 14628559"/>
              <a:gd name="adj2" fmla="val 20422836"/>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Connector 24">
            <a:extLst>
              <a:ext uri="{FF2B5EF4-FFF2-40B4-BE49-F238E27FC236}">
                <a16:creationId xmlns:a16="http://schemas.microsoft.com/office/drawing/2014/main" id="{5F7DB8F9-A451-43CE-AE43-E10C0A821085}"/>
              </a:ext>
            </a:extLst>
          </p:cNvPr>
          <p:cNvCxnSpPr>
            <a:cxnSpLocks/>
          </p:cNvCxnSpPr>
          <p:nvPr/>
        </p:nvCxnSpPr>
        <p:spPr>
          <a:xfrm flipV="1">
            <a:off x="5635020" y="1670655"/>
            <a:ext cx="1485294" cy="1391331"/>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29" name="Partial Circle 28">
            <a:extLst>
              <a:ext uri="{FF2B5EF4-FFF2-40B4-BE49-F238E27FC236}">
                <a16:creationId xmlns:a16="http://schemas.microsoft.com/office/drawing/2014/main" id="{82760262-D27A-4762-9E9A-E94309C76F89}"/>
              </a:ext>
            </a:extLst>
          </p:cNvPr>
          <p:cNvSpPr/>
          <p:nvPr/>
        </p:nvSpPr>
        <p:spPr>
          <a:xfrm flipV="1">
            <a:off x="1631909" y="1977894"/>
            <a:ext cx="1184745" cy="1096816"/>
          </a:xfrm>
          <a:prstGeom prst="pie">
            <a:avLst>
              <a:gd name="adj1" fmla="val 6890204"/>
              <a:gd name="adj2" fmla="val 1462960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a:extLst>
              <a:ext uri="{FF2B5EF4-FFF2-40B4-BE49-F238E27FC236}">
                <a16:creationId xmlns:a16="http://schemas.microsoft.com/office/drawing/2014/main" id="{8DC31CEF-F1A5-4883-B48B-2B034C4C6811}"/>
              </a:ext>
            </a:extLst>
          </p:cNvPr>
          <p:cNvCxnSpPr>
            <a:cxnSpLocks/>
          </p:cNvCxnSpPr>
          <p:nvPr/>
        </p:nvCxnSpPr>
        <p:spPr>
          <a:xfrm flipV="1">
            <a:off x="1808486" y="2526302"/>
            <a:ext cx="410064" cy="838224"/>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1" name="Partial Circle 30">
            <a:extLst>
              <a:ext uri="{FF2B5EF4-FFF2-40B4-BE49-F238E27FC236}">
                <a16:creationId xmlns:a16="http://schemas.microsoft.com/office/drawing/2014/main" id="{2AE9BDBA-081D-4CE6-B079-EFB610FFAA1F}"/>
              </a:ext>
            </a:extLst>
          </p:cNvPr>
          <p:cNvSpPr/>
          <p:nvPr/>
        </p:nvSpPr>
        <p:spPr>
          <a:xfrm flipV="1">
            <a:off x="1625075" y="1972253"/>
            <a:ext cx="1184745" cy="1096816"/>
          </a:xfrm>
          <a:prstGeom prst="pie">
            <a:avLst>
              <a:gd name="adj1" fmla="val 20398990"/>
              <a:gd name="adj2" fmla="val 2262182"/>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a:extLst>
              <a:ext uri="{FF2B5EF4-FFF2-40B4-BE49-F238E27FC236}">
                <a16:creationId xmlns:a16="http://schemas.microsoft.com/office/drawing/2014/main" id="{76078886-0DE7-4A12-A7B8-1DC4F8C4B34F}"/>
              </a:ext>
            </a:extLst>
          </p:cNvPr>
          <p:cNvCxnSpPr>
            <a:cxnSpLocks/>
          </p:cNvCxnSpPr>
          <p:nvPr/>
        </p:nvCxnSpPr>
        <p:spPr>
          <a:xfrm>
            <a:off x="2218550" y="2526301"/>
            <a:ext cx="817614" cy="289817"/>
          </a:xfrm>
          <a:prstGeom prst="line">
            <a:avLst/>
          </a:prstGeom>
          <a:noFill/>
          <a:ln w="38100"/>
        </p:spPr>
        <p:style>
          <a:lnRef idx="2">
            <a:schemeClr val="accent1">
              <a:shade val="50000"/>
            </a:schemeClr>
          </a:lnRef>
          <a:fillRef idx="1">
            <a:schemeClr val="accent1"/>
          </a:fillRef>
          <a:effectRef idx="0">
            <a:schemeClr val="accent1"/>
          </a:effectRef>
          <a:fontRef idx="minor">
            <a:schemeClr val="lt1"/>
          </a:fontRef>
        </p:style>
      </p:cxnSp>
      <p:sp>
        <p:nvSpPr>
          <p:cNvPr id="32" name="Partial Circle 31">
            <a:extLst>
              <a:ext uri="{FF2B5EF4-FFF2-40B4-BE49-F238E27FC236}">
                <a16:creationId xmlns:a16="http://schemas.microsoft.com/office/drawing/2014/main" id="{7585046B-E350-4517-A5D0-8E5867C1C14F}"/>
              </a:ext>
            </a:extLst>
          </p:cNvPr>
          <p:cNvSpPr/>
          <p:nvPr/>
        </p:nvSpPr>
        <p:spPr>
          <a:xfrm flipV="1">
            <a:off x="1631472" y="1968270"/>
            <a:ext cx="1184745" cy="1096816"/>
          </a:xfrm>
          <a:prstGeom prst="pie">
            <a:avLst>
              <a:gd name="adj1" fmla="val 2251849"/>
              <a:gd name="adj2" fmla="val 6890412"/>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31CEDC0C-38ED-4E2C-94D4-246F09C419C1}"/>
              </a:ext>
            </a:extLst>
          </p:cNvPr>
          <p:cNvSpPr txBox="1"/>
          <p:nvPr/>
        </p:nvSpPr>
        <p:spPr>
          <a:xfrm>
            <a:off x="1264680" y="2287417"/>
            <a:ext cx="298367" cy="369332"/>
          </a:xfrm>
          <a:prstGeom prst="rect">
            <a:avLst/>
          </a:prstGeom>
          <a:noFill/>
        </p:spPr>
        <p:txBody>
          <a:bodyPr wrap="square" rtlCol="0">
            <a:spAutoFit/>
          </a:bodyPr>
          <a:lstStyle/>
          <a:p>
            <a:r>
              <a:rPr lang="en-US" dirty="0"/>
              <a:t>a</a:t>
            </a:r>
            <a:endParaRPr lang="en-GB" dirty="0"/>
          </a:p>
        </p:txBody>
      </p:sp>
      <p:sp>
        <p:nvSpPr>
          <p:cNvPr id="34" name="TextBox 33">
            <a:extLst>
              <a:ext uri="{FF2B5EF4-FFF2-40B4-BE49-F238E27FC236}">
                <a16:creationId xmlns:a16="http://schemas.microsoft.com/office/drawing/2014/main" id="{73C5571C-F59C-43FF-9A6C-7CAA481A1017}"/>
              </a:ext>
            </a:extLst>
          </p:cNvPr>
          <p:cNvSpPr txBox="1"/>
          <p:nvPr/>
        </p:nvSpPr>
        <p:spPr>
          <a:xfrm>
            <a:off x="2269806" y="1640713"/>
            <a:ext cx="298367" cy="369332"/>
          </a:xfrm>
          <a:prstGeom prst="rect">
            <a:avLst/>
          </a:prstGeom>
          <a:noFill/>
        </p:spPr>
        <p:txBody>
          <a:bodyPr wrap="square" rtlCol="0">
            <a:spAutoFit/>
          </a:bodyPr>
          <a:lstStyle/>
          <a:p>
            <a:r>
              <a:rPr lang="en-US" dirty="0"/>
              <a:t>b</a:t>
            </a:r>
            <a:endParaRPr lang="en-GB" dirty="0"/>
          </a:p>
        </p:txBody>
      </p:sp>
      <p:sp>
        <p:nvSpPr>
          <p:cNvPr id="35" name="TextBox 34">
            <a:extLst>
              <a:ext uri="{FF2B5EF4-FFF2-40B4-BE49-F238E27FC236}">
                <a16:creationId xmlns:a16="http://schemas.microsoft.com/office/drawing/2014/main" id="{CDA4DABD-6B1C-45F5-9397-56CD98A060FB}"/>
              </a:ext>
            </a:extLst>
          </p:cNvPr>
          <p:cNvSpPr txBox="1"/>
          <p:nvPr/>
        </p:nvSpPr>
        <p:spPr>
          <a:xfrm>
            <a:off x="2375218" y="2994215"/>
            <a:ext cx="298367" cy="369332"/>
          </a:xfrm>
          <a:prstGeom prst="rect">
            <a:avLst/>
          </a:prstGeom>
          <a:noFill/>
        </p:spPr>
        <p:txBody>
          <a:bodyPr wrap="square" rtlCol="0">
            <a:spAutoFit/>
          </a:bodyPr>
          <a:lstStyle/>
          <a:p>
            <a:r>
              <a:rPr lang="en-US" dirty="0"/>
              <a:t>d</a:t>
            </a:r>
            <a:endParaRPr lang="en-GB" dirty="0"/>
          </a:p>
        </p:txBody>
      </p:sp>
      <p:sp>
        <p:nvSpPr>
          <p:cNvPr id="36" name="TextBox 35">
            <a:extLst>
              <a:ext uri="{FF2B5EF4-FFF2-40B4-BE49-F238E27FC236}">
                <a16:creationId xmlns:a16="http://schemas.microsoft.com/office/drawing/2014/main" id="{F2CD64E1-8232-4385-BBC4-7BB353DBE803}"/>
              </a:ext>
            </a:extLst>
          </p:cNvPr>
          <p:cNvSpPr txBox="1"/>
          <p:nvPr/>
        </p:nvSpPr>
        <p:spPr>
          <a:xfrm>
            <a:off x="2827949" y="2225694"/>
            <a:ext cx="298367" cy="369332"/>
          </a:xfrm>
          <a:prstGeom prst="rect">
            <a:avLst/>
          </a:prstGeom>
          <a:noFill/>
        </p:spPr>
        <p:txBody>
          <a:bodyPr wrap="square" rtlCol="0">
            <a:spAutoFit/>
          </a:bodyPr>
          <a:lstStyle/>
          <a:p>
            <a:r>
              <a:rPr lang="en-US" dirty="0"/>
              <a:t>c</a:t>
            </a:r>
            <a:endParaRPr lang="en-GB" dirty="0"/>
          </a:p>
        </p:txBody>
      </p:sp>
      <p:sp>
        <p:nvSpPr>
          <p:cNvPr id="37" name="TextBox 36">
            <a:extLst>
              <a:ext uri="{FF2B5EF4-FFF2-40B4-BE49-F238E27FC236}">
                <a16:creationId xmlns:a16="http://schemas.microsoft.com/office/drawing/2014/main" id="{EABAAF8E-674F-4D1D-A2D7-8895CBB0FE9E}"/>
              </a:ext>
            </a:extLst>
          </p:cNvPr>
          <p:cNvSpPr txBox="1"/>
          <p:nvPr/>
        </p:nvSpPr>
        <p:spPr>
          <a:xfrm>
            <a:off x="4670979" y="2541433"/>
            <a:ext cx="298367" cy="369332"/>
          </a:xfrm>
          <a:prstGeom prst="rect">
            <a:avLst/>
          </a:prstGeom>
          <a:noFill/>
        </p:spPr>
        <p:txBody>
          <a:bodyPr wrap="square" rtlCol="0">
            <a:spAutoFit/>
          </a:bodyPr>
          <a:lstStyle/>
          <a:p>
            <a:r>
              <a:rPr lang="en-US" dirty="0"/>
              <a:t>e</a:t>
            </a:r>
            <a:endParaRPr lang="en-GB" dirty="0"/>
          </a:p>
        </p:txBody>
      </p:sp>
      <p:sp>
        <p:nvSpPr>
          <p:cNvPr id="40" name="TextBox 39">
            <a:extLst>
              <a:ext uri="{FF2B5EF4-FFF2-40B4-BE49-F238E27FC236}">
                <a16:creationId xmlns:a16="http://schemas.microsoft.com/office/drawing/2014/main" id="{0F3C084D-C0E4-4DE7-9102-5D25188BE7D3}"/>
              </a:ext>
            </a:extLst>
          </p:cNvPr>
          <p:cNvSpPr txBox="1"/>
          <p:nvPr/>
        </p:nvSpPr>
        <p:spPr>
          <a:xfrm>
            <a:off x="5483350" y="2109455"/>
            <a:ext cx="298367" cy="369332"/>
          </a:xfrm>
          <a:prstGeom prst="rect">
            <a:avLst/>
          </a:prstGeom>
          <a:noFill/>
        </p:spPr>
        <p:txBody>
          <a:bodyPr wrap="square" rtlCol="0">
            <a:spAutoFit/>
          </a:bodyPr>
          <a:lstStyle/>
          <a:p>
            <a:r>
              <a:rPr lang="en-US" dirty="0"/>
              <a:t>f</a:t>
            </a:r>
            <a:endParaRPr lang="en-GB" dirty="0"/>
          </a:p>
        </p:txBody>
      </p:sp>
      <p:sp>
        <p:nvSpPr>
          <p:cNvPr id="41" name="TextBox 40">
            <a:extLst>
              <a:ext uri="{FF2B5EF4-FFF2-40B4-BE49-F238E27FC236}">
                <a16:creationId xmlns:a16="http://schemas.microsoft.com/office/drawing/2014/main" id="{A2822192-8519-4F58-8781-21E4E13F7CDD}"/>
              </a:ext>
            </a:extLst>
          </p:cNvPr>
          <p:cNvSpPr txBox="1"/>
          <p:nvPr/>
        </p:nvSpPr>
        <p:spPr>
          <a:xfrm>
            <a:off x="6270367" y="2574096"/>
            <a:ext cx="298367" cy="369332"/>
          </a:xfrm>
          <a:prstGeom prst="rect">
            <a:avLst/>
          </a:prstGeom>
          <a:noFill/>
        </p:spPr>
        <p:txBody>
          <a:bodyPr wrap="square" rtlCol="0">
            <a:spAutoFit/>
          </a:bodyPr>
          <a:lstStyle/>
          <a:p>
            <a:r>
              <a:rPr lang="en-US" dirty="0"/>
              <a:t>g</a:t>
            </a:r>
            <a:endParaRPr lang="en-GB" dirty="0"/>
          </a:p>
        </p:txBody>
      </p:sp>
      <p:sp>
        <p:nvSpPr>
          <p:cNvPr id="45" name="TextBox 44">
            <a:extLst>
              <a:ext uri="{FF2B5EF4-FFF2-40B4-BE49-F238E27FC236}">
                <a16:creationId xmlns:a16="http://schemas.microsoft.com/office/drawing/2014/main" id="{7A9F54EA-876A-4F56-ACD7-89A23CFBEEA0}"/>
              </a:ext>
            </a:extLst>
          </p:cNvPr>
          <p:cNvSpPr txBox="1"/>
          <p:nvPr/>
        </p:nvSpPr>
        <p:spPr>
          <a:xfrm>
            <a:off x="1074198" y="3779982"/>
            <a:ext cx="2935497" cy="461665"/>
          </a:xfrm>
          <a:prstGeom prst="rect">
            <a:avLst/>
          </a:prstGeom>
          <a:solidFill>
            <a:schemeClr val="bg1"/>
          </a:solidFill>
        </p:spPr>
        <p:txBody>
          <a:bodyPr wrap="square" rtlCol="0">
            <a:spAutoFit/>
          </a:bodyPr>
          <a:lstStyle/>
          <a:p>
            <a:r>
              <a:rPr lang="en-US" sz="2400" dirty="0"/>
              <a:t>a + b + c + d = 360</a:t>
            </a:r>
            <a:r>
              <a:rPr lang="en-US" sz="2400" baseline="30000" dirty="0"/>
              <a:t>o</a:t>
            </a:r>
            <a:endParaRPr lang="en-GB" sz="2400" baseline="30000" dirty="0"/>
          </a:p>
        </p:txBody>
      </p:sp>
      <p:sp>
        <p:nvSpPr>
          <p:cNvPr id="46" name="TextBox 45">
            <a:extLst>
              <a:ext uri="{FF2B5EF4-FFF2-40B4-BE49-F238E27FC236}">
                <a16:creationId xmlns:a16="http://schemas.microsoft.com/office/drawing/2014/main" id="{03C8C6CA-1F89-49C3-AA36-C6A4CF295D86}"/>
              </a:ext>
            </a:extLst>
          </p:cNvPr>
          <p:cNvSpPr txBox="1"/>
          <p:nvPr/>
        </p:nvSpPr>
        <p:spPr>
          <a:xfrm>
            <a:off x="4670978" y="3779982"/>
            <a:ext cx="2333503" cy="461665"/>
          </a:xfrm>
          <a:prstGeom prst="rect">
            <a:avLst/>
          </a:prstGeom>
          <a:solidFill>
            <a:schemeClr val="bg1"/>
          </a:solidFill>
        </p:spPr>
        <p:txBody>
          <a:bodyPr wrap="square" rtlCol="0">
            <a:spAutoFit/>
          </a:bodyPr>
          <a:lstStyle/>
          <a:p>
            <a:r>
              <a:rPr lang="en-US" sz="2400" dirty="0"/>
              <a:t>e + f + g = 180</a:t>
            </a:r>
            <a:r>
              <a:rPr lang="en-US" sz="2400" baseline="30000" dirty="0"/>
              <a:t>o</a:t>
            </a:r>
            <a:endParaRPr lang="en-GB" sz="2400" baseline="30000" dirty="0"/>
          </a:p>
        </p:txBody>
      </p:sp>
      <p:sp>
        <p:nvSpPr>
          <p:cNvPr id="3" name="TextBox 2">
            <a:extLst>
              <a:ext uri="{FF2B5EF4-FFF2-40B4-BE49-F238E27FC236}">
                <a16:creationId xmlns:a16="http://schemas.microsoft.com/office/drawing/2014/main" id="{D0A2BD81-E99E-4BB5-B169-A732134D176D}"/>
              </a:ext>
            </a:extLst>
          </p:cNvPr>
          <p:cNvSpPr txBox="1"/>
          <p:nvPr/>
        </p:nvSpPr>
        <p:spPr>
          <a:xfrm>
            <a:off x="1199612" y="4819616"/>
            <a:ext cx="2140388" cy="1015663"/>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Angles around a point add up to 360</a:t>
            </a:r>
            <a:r>
              <a:rPr lang="en-US" sz="2000" b="1" baseline="30000" dirty="0">
                <a:latin typeface="Arial" panose="020B0604020202020204" pitchFamily="34" charset="0"/>
                <a:cs typeface="Arial" panose="020B0604020202020204" pitchFamily="34" charset="0"/>
              </a:rPr>
              <a:t>o</a:t>
            </a:r>
            <a:endParaRPr lang="en-GB" sz="2000" b="1" baseline="30000" dirty="0">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4C37668E-5BC8-4D68-90A2-826A6913F2E6}"/>
              </a:ext>
            </a:extLst>
          </p:cNvPr>
          <p:cNvSpPr txBox="1"/>
          <p:nvPr/>
        </p:nvSpPr>
        <p:spPr>
          <a:xfrm>
            <a:off x="4780585" y="4814336"/>
            <a:ext cx="2002263" cy="1015663"/>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Angles on a straight line add up to 180</a:t>
            </a:r>
            <a:r>
              <a:rPr lang="en-US" sz="2000" b="1" baseline="30000" dirty="0">
                <a:latin typeface="Arial" panose="020B0604020202020204" pitchFamily="34" charset="0"/>
                <a:cs typeface="Arial" panose="020B0604020202020204" pitchFamily="34" charset="0"/>
              </a:rPr>
              <a:t>o</a:t>
            </a:r>
            <a:endParaRPr lang="en-GB" sz="2000" b="1" baseline="30000" dirty="0">
              <a:latin typeface="Arial" panose="020B0604020202020204" pitchFamily="34" charset="0"/>
              <a:cs typeface="Arial" panose="020B0604020202020204" pitchFamily="34" charset="0"/>
            </a:endParaRPr>
          </a:p>
        </p:txBody>
      </p:sp>
      <p:sp>
        <p:nvSpPr>
          <p:cNvPr id="44" name="Partial Circle 43">
            <a:extLst>
              <a:ext uri="{FF2B5EF4-FFF2-40B4-BE49-F238E27FC236}">
                <a16:creationId xmlns:a16="http://schemas.microsoft.com/office/drawing/2014/main" id="{9910F935-FD2F-4F65-9AC8-88DC51634A2A}"/>
              </a:ext>
            </a:extLst>
          </p:cNvPr>
          <p:cNvSpPr/>
          <p:nvPr/>
        </p:nvSpPr>
        <p:spPr>
          <a:xfrm flipV="1">
            <a:off x="9609163" y="1205455"/>
            <a:ext cx="813563" cy="753182"/>
          </a:xfrm>
          <a:prstGeom prst="pie">
            <a:avLst>
              <a:gd name="adj1" fmla="val 13506905"/>
              <a:gd name="adj2" fmla="val 1739355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Partial Circle 42">
            <a:extLst>
              <a:ext uri="{FF2B5EF4-FFF2-40B4-BE49-F238E27FC236}">
                <a16:creationId xmlns:a16="http://schemas.microsoft.com/office/drawing/2014/main" id="{B2BB554D-37BE-4693-AD26-42BEF220914A}"/>
              </a:ext>
            </a:extLst>
          </p:cNvPr>
          <p:cNvSpPr/>
          <p:nvPr/>
        </p:nvSpPr>
        <p:spPr>
          <a:xfrm flipV="1">
            <a:off x="10199736" y="2767520"/>
            <a:ext cx="718493" cy="665168"/>
          </a:xfrm>
          <a:prstGeom prst="pie">
            <a:avLst>
              <a:gd name="adj1" fmla="val 6542267"/>
              <a:gd name="adj2" fmla="val 10764958"/>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artial Circle 41">
            <a:extLst>
              <a:ext uri="{FF2B5EF4-FFF2-40B4-BE49-F238E27FC236}">
                <a16:creationId xmlns:a16="http://schemas.microsoft.com/office/drawing/2014/main" id="{3AE318E7-BC77-4C46-AA9F-2C395035BA13}"/>
              </a:ext>
            </a:extLst>
          </p:cNvPr>
          <p:cNvSpPr/>
          <p:nvPr/>
        </p:nvSpPr>
        <p:spPr>
          <a:xfrm flipV="1">
            <a:off x="7980465" y="2620914"/>
            <a:ext cx="991528" cy="917939"/>
          </a:xfrm>
          <a:prstGeom prst="pie">
            <a:avLst>
              <a:gd name="adj1" fmla="val 21560258"/>
              <a:gd name="adj2" fmla="val 2653324"/>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8474805" y="1558694"/>
            <a:ext cx="2084178" cy="1543419"/>
          </a:xfrm>
          <a:custGeom>
            <a:avLst/>
            <a:gdLst>
              <a:gd name="connsiteX0" fmla="*/ 0 w 2941983"/>
              <a:gd name="connsiteY0" fmla="*/ 2146853 h 2178658"/>
              <a:gd name="connsiteX1" fmla="*/ 2186609 w 2941983"/>
              <a:gd name="connsiteY1" fmla="*/ 0 h 2178658"/>
              <a:gd name="connsiteX2" fmla="*/ 2941983 w 2941983"/>
              <a:gd name="connsiteY2" fmla="*/ 2178658 h 2178658"/>
              <a:gd name="connsiteX3" fmla="*/ 0 w 2941983"/>
              <a:gd name="connsiteY3" fmla="*/ 2146853 h 2178658"/>
            </a:gdLst>
            <a:ahLst/>
            <a:cxnLst>
              <a:cxn ang="0">
                <a:pos x="connsiteX0" y="connsiteY0"/>
              </a:cxn>
              <a:cxn ang="0">
                <a:pos x="connsiteX1" y="connsiteY1"/>
              </a:cxn>
              <a:cxn ang="0">
                <a:pos x="connsiteX2" y="connsiteY2"/>
              </a:cxn>
              <a:cxn ang="0">
                <a:pos x="connsiteX3" y="connsiteY3"/>
              </a:cxn>
            </a:cxnLst>
            <a:rect l="l" t="t" r="r" b="b"/>
            <a:pathLst>
              <a:path w="2941983" h="2178658">
                <a:moveTo>
                  <a:pt x="0" y="2146853"/>
                </a:moveTo>
                <a:lnTo>
                  <a:pt x="2186609" y="0"/>
                </a:lnTo>
                <a:lnTo>
                  <a:pt x="2941983" y="2178658"/>
                </a:lnTo>
                <a:lnTo>
                  <a:pt x="0" y="2146853"/>
                </a:lnTo>
                <a:close/>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ADEDDD4-0C0C-4D76-93C9-4B130E23AE07}"/>
              </a:ext>
            </a:extLst>
          </p:cNvPr>
          <p:cNvSpPr txBox="1"/>
          <p:nvPr/>
        </p:nvSpPr>
        <p:spPr>
          <a:xfrm>
            <a:off x="9017916" y="2654582"/>
            <a:ext cx="298367" cy="369332"/>
          </a:xfrm>
          <a:prstGeom prst="rect">
            <a:avLst/>
          </a:prstGeom>
          <a:noFill/>
        </p:spPr>
        <p:txBody>
          <a:bodyPr wrap="square" rtlCol="0">
            <a:spAutoFit/>
          </a:bodyPr>
          <a:lstStyle/>
          <a:p>
            <a:r>
              <a:rPr lang="en-US" dirty="0"/>
              <a:t>h</a:t>
            </a:r>
            <a:endParaRPr lang="en-GB" dirty="0"/>
          </a:p>
        </p:txBody>
      </p:sp>
      <p:sp>
        <p:nvSpPr>
          <p:cNvPr id="48" name="TextBox 47">
            <a:extLst>
              <a:ext uri="{FF2B5EF4-FFF2-40B4-BE49-F238E27FC236}">
                <a16:creationId xmlns:a16="http://schemas.microsoft.com/office/drawing/2014/main" id="{359C0148-B90E-4BF9-AB00-CB97F10A4184}"/>
              </a:ext>
            </a:extLst>
          </p:cNvPr>
          <p:cNvSpPr txBox="1"/>
          <p:nvPr/>
        </p:nvSpPr>
        <p:spPr>
          <a:xfrm>
            <a:off x="9717577" y="1962731"/>
            <a:ext cx="298367" cy="369332"/>
          </a:xfrm>
          <a:prstGeom prst="rect">
            <a:avLst/>
          </a:prstGeom>
          <a:noFill/>
        </p:spPr>
        <p:txBody>
          <a:bodyPr wrap="square" rtlCol="0">
            <a:spAutoFit/>
          </a:bodyPr>
          <a:lstStyle/>
          <a:p>
            <a:r>
              <a:rPr lang="en-US" dirty="0"/>
              <a:t>i</a:t>
            </a:r>
            <a:endParaRPr lang="en-GB" dirty="0"/>
          </a:p>
        </p:txBody>
      </p:sp>
      <p:sp>
        <p:nvSpPr>
          <p:cNvPr id="49" name="TextBox 48">
            <a:extLst>
              <a:ext uri="{FF2B5EF4-FFF2-40B4-BE49-F238E27FC236}">
                <a16:creationId xmlns:a16="http://schemas.microsoft.com/office/drawing/2014/main" id="{57FD59E0-2D65-45B4-9931-15128F15E439}"/>
              </a:ext>
            </a:extLst>
          </p:cNvPr>
          <p:cNvSpPr txBox="1"/>
          <p:nvPr/>
        </p:nvSpPr>
        <p:spPr>
          <a:xfrm>
            <a:off x="9969398" y="2585043"/>
            <a:ext cx="298367" cy="369332"/>
          </a:xfrm>
          <a:prstGeom prst="rect">
            <a:avLst/>
          </a:prstGeom>
          <a:noFill/>
        </p:spPr>
        <p:txBody>
          <a:bodyPr wrap="square" rtlCol="0">
            <a:spAutoFit/>
          </a:bodyPr>
          <a:lstStyle/>
          <a:p>
            <a:r>
              <a:rPr lang="en-US" dirty="0"/>
              <a:t>j</a:t>
            </a:r>
            <a:endParaRPr lang="en-GB" dirty="0"/>
          </a:p>
        </p:txBody>
      </p:sp>
      <p:sp>
        <p:nvSpPr>
          <p:cNvPr id="50" name="TextBox 49">
            <a:extLst>
              <a:ext uri="{FF2B5EF4-FFF2-40B4-BE49-F238E27FC236}">
                <a16:creationId xmlns:a16="http://schemas.microsoft.com/office/drawing/2014/main" id="{53117458-FA22-486D-86A0-F4E1CAE5E902}"/>
              </a:ext>
            </a:extLst>
          </p:cNvPr>
          <p:cNvSpPr txBox="1"/>
          <p:nvPr/>
        </p:nvSpPr>
        <p:spPr>
          <a:xfrm>
            <a:off x="8601065" y="3794929"/>
            <a:ext cx="2413279" cy="461665"/>
          </a:xfrm>
          <a:prstGeom prst="rect">
            <a:avLst/>
          </a:prstGeom>
          <a:solidFill>
            <a:schemeClr val="bg1"/>
          </a:solidFill>
        </p:spPr>
        <p:txBody>
          <a:bodyPr wrap="square" rtlCol="0">
            <a:spAutoFit/>
          </a:bodyPr>
          <a:lstStyle/>
          <a:p>
            <a:r>
              <a:rPr lang="en-US" sz="2400" dirty="0"/>
              <a:t>h + </a:t>
            </a:r>
            <a:r>
              <a:rPr lang="en-US" sz="2400" dirty="0" err="1"/>
              <a:t>i</a:t>
            </a:r>
            <a:r>
              <a:rPr lang="en-US" sz="2400" dirty="0"/>
              <a:t> + j = 180</a:t>
            </a:r>
            <a:r>
              <a:rPr lang="en-US" sz="2400" baseline="30000" dirty="0"/>
              <a:t>o</a:t>
            </a:r>
            <a:endParaRPr lang="en-GB" sz="2400" baseline="30000" dirty="0"/>
          </a:p>
        </p:txBody>
      </p:sp>
      <p:sp>
        <p:nvSpPr>
          <p:cNvPr id="52" name="TextBox 51">
            <a:extLst>
              <a:ext uri="{FF2B5EF4-FFF2-40B4-BE49-F238E27FC236}">
                <a16:creationId xmlns:a16="http://schemas.microsoft.com/office/drawing/2014/main" id="{EB5A4257-9459-475A-A0D6-CC6A9C77E64A}"/>
              </a:ext>
            </a:extLst>
          </p:cNvPr>
          <p:cNvSpPr txBox="1"/>
          <p:nvPr/>
        </p:nvSpPr>
        <p:spPr>
          <a:xfrm>
            <a:off x="8685885" y="4809876"/>
            <a:ext cx="1846555" cy="1015663"/>
          </a:xfrm>
          <a:prstGeom prst="rect">
            <a:avLst/>
          </a:prstGeom>
          <a:solidFill>
            <a:schemeClr val="bg1"/>
          </a:solidFill>
        </p:spPr>
        <p:txBody>
          <a:bodyPr wrap="square" rtlCol="0">
            <a:spAutoFit/>
          </a:bodyPr>
          <a:lstStyle/>
          <a:p>
            <a:pPr algn="ctr"/>
            <a:r>
              <a:rPr lang="en-US" sz="2000" b="1" dirty="0">
                <a:latin typeface="Arial" panose="020B0604020202020204" pitchFamily="34" charset="0"/>
                <a:cs typeface="Arial" panose="020B0604020202020204" pitchFamily="34" charset="0"/>
              </a:rPr>
              <a:t>Angles in a triangle add up to 180</a:t>
            </a:r>
            <a:r>
              <a:rPr lang="en-US" sz="2000" b="1" baseline="30000" dirty="0">
                <a:latin typeface="Arial" panose="020B0604020202020204" pitchFamily="34" charset="0"/>
                <a:cs typeface="Arial" panose="020B0604020202020204" pitchFamily="34" charset="0"/>
              </a:rPr>
              <a:t>o</a:t>
            </a:r>
            <a:endParaRPr lang="en-GB" sz="2000" b="1"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372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Rounded Corners 88">
            <a:extLst>
              <a:ext uri="{FF2B5EF4-FFF2-40B4-BE49-F238E27FC236}">
                <a16:creationId xmlns:a16="http://schemas.microsoft.com/office/drawing/2014/main" id="{B52AAC5B-C383-4847-9613-618123859529}"/>
              </a:ext>
            </a:extLst>
          </p:cNvPr>
          <p:cNvSpPr/>
          <p:nvPr/>
        </p:nvSpPr>
        <p:spPr>
          <a:xfrm>
            <a:off x="390444" y="229065"/>
            <a:ext cx="11604977" cy="637821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A2D7573-6251-4E49-9294-DDDDA7040325}"/>
              </a:ext>
            </a:extLst>
          </p:cNvPr>
          <p:cNvSpPr txBox="1"/>
          <p:nvPr/>
        </p:nvSpPr>
        <p:spPr>
          <a:xfrm>
            <a:off x="1410844" y="990913"/>
            <a:ext cx="9176683" cy="461665"/>
          </a:xfrm>
          <a:prstGeom prst="rect">
            <a:avLst/>
          </a:prstGeom>
          <a:noFill/>
        </p:spPr>
        <p:txBody>
          <a:bodyPr wrap="square" rtlCol="0">
            <a:spAutoFit/>
          </a:bodyPr>
          <a:lstStyle/>
          <a:p>
            <a:r>
              <a:rPr lang="en-US" sz="2400" dirty="0"/>
              <a:t>Find the angles marked with letters. (AB is always a straight line)</a:t>
            </a:r>
            <a:endParaRPr lang="en-GB" sz="2400" dirty="0"/>
          </a:p>
        </p:txBody>
      </p:sp>
      <p:grpSp>
        <p:nvGrpSpPr>
          <p:cNvPr id="140" name="Group 139">
            <a:extLst>
              <a:ext uri="{FF2B5EF4-FFF2-40B4-BE49-F238E27FC236}">
                <a16:creationId xmlns:a16="http://schemas.microsoft.com/office/drawing/2014/main" id="{866437C6-3FF9-457A-87C6-5676DE0F3F75}"/>
              </a:ext>
            </a:extLst>
          </p:cNvPr>
          <p:cNvGrpSpPr/>
          <p:nvPr/>
        </p:nvGrpSpPr>
        <p:grpSpPr>
          <a:xfrm>
            <a:off x="4580967" y="1972358"/>
            <a:ext cx="3052362" cy="1522371"/>
            <a:chOff x="5294971" y="2020821"/>
            <a:chExt cx="3052362" cy="1522371"/>
          </a:xfrm>
        </p:grpSpPr>
        <p:cxnSp>
          <p:nvCxnSpPr>
            <p:cNvPr id="17" name="Straight Connector 16">
              <a:extLst>
                <a:ext uri="{FF2B5EF4-FFF2-40B4-BE49-F238E27FC236}">
                  <a16:creationId xmlns:a16="http://schemas.microsoft.com/office/drawing/2014/main" id="{114AA025-95BB-4D18-979B-8286E3837C79}"/>
                </a:ext>
              </a:extLst>
            </p:cNvPr>
            <p:cNvCxnSpPr>
              <a:cxnSpLocks/>
            </p:cNvCxnSpPr>
            <p:nvPr/>
          </p:nvCxnSpPr>
          <p:spPr>
            <a:xfrm flipV="1">
              <a:off x="6911879" y="2199364"/>
              <a:ext cx="1435454" cy="5448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BDD9BC-F33D-4403-802F-9E864515AE08}"/>
                </a:ext>
              </a:extLst>
            </p:cNvPr>
            <p:cNvCxnSpPr>
              <a:cxnSpLocks/>
            </p:cNvCxnSpPr>
            <p:nvPr/>
          </p:nvCxnSpPr>
          <p:spPr>
            <a:xfrm flipV="1">
              <a:off x="6479187" y="2744241"/>
              <a:ext cx="432692" cy="7989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E7097DD-4EFB-47CA-B5C2-F9AC1F5EDB9E}"/>
                </a:ext>
              </a:extLst>
            </p:cNvPr>
            <p:cNvCxnSpPr>
              <a:cxnSpLocks/>
            </p:cNvCxnSpPr>
            <p:nvPr/>
          </p:nvCxnSpPr>
          <p:spPr>
            <a:xfrm>
              <a:off x="5294971" y="2020821"/>
              <a:ext cx="1616908" cy="723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D3BAD2AE-6230-49A8-9F12-909A9A661A0C}"/>
                </a:ext>
              </a:extLst>
            </p:cNvPr>
            <p:cNvSpPr/>
            <p:nvPr/>
          </p:nvSpPr>
          <p:spPr>
            <a:xfrm rot="1453362">
              <a:off x="6700327" y="2697444"/>
              <a:ext cx="177940" cy="177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Arc 37">
              <a:extLst>
                <a:ext uri="{FF2B5EF4-FFF2-40B4-BE49-F238E27FC236}">
                  <a16:creationId xmlns:a16="http://schemas.microsoft.com/office/drawing/2014/main" id="{880108E9-B296-48E4-A25C-F8952A159C3B}"/>
                </a:ext>
              </a:extLst>
            </p:cNvPr>
            <p:cNvSpPr/>
            <p:nvPr/>
          </p:nvSpPr>
          <p:spPr>
            <a:xfrm rot="21384802">
              <a:off x="6734019" y="2577738"/>
              <a:ext cx="333000" cy="333000"/>
            </a:xfrm>
            <a:prstGeom prst="arc">
              <a:avLst>
                <a:gd name="adj1" fmla="val 12526400"/>
                <a:gd name="adj2" fmla="val 20344309"/>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39" name="Arc 38">
              <a:extLst>
                <a:ext uri="{FF2B5EF4-FFF2-40B4-BE49-F238E27FC236}">
                  <a16:creationId xmlns:a16="http://schemas.microsoft.com/office/drawing/2014/main" id="{6D7722F5-D79C-4F7A-84BA-0939BC270004}"/>
                </a:ext>
              </a:extLst>
            </p:cNvPr>
            <p:cNvSpPr/>
            <p:nvPr/>
          </p:nvSpPr>
          <p:spPr>
            <a:xfrm rot="1310578">
              <a:off x="6728488" y="2583915"/>
              <a:ext cx="320647" cy="320647"/>
            </a:xfrm>
            <a:prstGeom prst="arc">
              <a:avLst>
                <a:gd name="adj1" fmla="val 19000773"/>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0" name="TextBox 39">
              <a:extLst>
                <a:ext uri="{FF2B5EF4-FFF2-40B4-BE49-F238E27FC236}">
                  <a16:creationId xmlns:a16="http://schemas.microsoft.com/office/drawing/2014/main" id="{2C42DB84-CFB9-481D-918A-8C76A8E4601B}"/>
                </a:ext>
              </a:extLst>
            </p:cNvPr>
            <p:cNvSpPr txBox="1"/>
            <p:nvPr/>
          </p:nvSpPr>
          <p:spPr>
            <a:xfrm>
              <a:off x="6784001" y="2222509"/>
              <a:ext cx="331421" cy="338554"/>
            </a:xfrm>
            <a:prstGeom prst="rect">
              <a:avLst/>
            </a:prstGeom>
            <a:noFill/>
          </p:spPr>
          <p:txBody>
            <a:bodyPr wrap="square" rtlCol="0">
              <a:spAutoFit/>
            </a:bodyPr>
            <a:lstStyle/>
            <a:p>
              <a:r>
                <a:rPr lang="en-US" sz="1600" b="1" dirty="0"/>
                <a:t>b</a:t>
              </a:r>
              <a:endParaRPr lang="en-GB" sz="1600" b="1" baseline="30000" dirty="0"/>
            </a:p>
          </p:txBody>
        </p:sp>
        <p:sp>
          <p:nvSpPr>
            <p:cNvPr id="41" name="TextBox 40">
              <a:extLst>
                <a:ext uri="{FF2B5EF4-FFF2-40B4-BE49-F238E27FC236}">
                  <a16:creationId xmlns:a16="http://schemas.microsoft.com/office/drawing/2014/main" id="{6CB824A2-71F3-4240-B419-83B6DB1319DF}"/>
                </a:ext>
              </a:extLst>
            </p:cNvPr>
            <p:cNvSpPr txBox="1"/>
            <p:nvPr/>
          </p:nvSpPr>
          <p:spPr>
            <a:xfrm>
              <a:off x="6993418" y="2776652"/>
              <a:ext cx="623424" cy="338554"/>
            </a:xfrm>
            <a:prstGeom prst="rect">
              <a:avLst/>
            </a:prstGeom>
            <a:noFill/>
          </p:spPr>
          <p:txBody>
            <a:bodyPr wrap="square" rtlCol="0">
              <a:spAutoFit/>
            </a:bodyPr>
            <a:lstStyle/>
            <a:p>
              <a:r>
                <a:rPr lang="en-US" sz="1600" dirty="0"/>
                <a:t>140</a:t>
              </a:r>
              <a:r>
                <a:rPr lang="en-US" sz="1600" baseline="30000" dirty="0"/>
                <a:t>o</a:t>
              </a:r>
              <a:endParaRPr lang="en-GB" sz="1600" baseline="30000" dirty="0"/>
            </a:p>
          </p:txBody>
        </p:sp>
      </p:grpSp>
      <p:grpSp>
        <p:nvGrpSpPr>
          <p:cNvPr id="141" name="Group 140">
            <a:extLst>
              <a:ext uri="{FF2B5EF4-FFF2-40B4-BE49-F238E27FC236}">
                <a16:creationId xmlns:a16="http://schemas.microsoft.com/office/drawing/2014/main" id="{2F44385F-E41D-4CAB-B314-9B81E29F1FC6}"/>
              </a:ext>
            </a:extLst>
          </p:cNvPr>
          <p:cNvGrpSpPr/>
          <p:nvPr/>
        </p:nvGrpSpPr>
        <p:grpSpPr>
          <a:xfrm>
            <a:off x="8095552" y="1555844"/>
            <a:ext cx="3664655" cy="2163853"/>
            <a:chOff x="8066439" y="1605180"/>
            <a:chExt cx="3664655" cy="2163853"/>
          </a:xfrm>
        </p:grpSpPr>
        <p:grpSp>
          <p:nvGrpSpPr>
            <p:cNvPr id="54" name="Group 53">
              <a:extLst>
                <a:ext uri="{FF2B5EF4-FFF2-40B4-BE49-F238E27FC236}">
                  <a16:creationId xmlns:a16="http://schemas.microsoft.com/office/drawing/2014/main" id="{2C3C2259-035A-4C81-A582-3FD13DD031B7}"/>
                </a:ext>
              </a:extLst>
            </p:cNvPr>
            <p:cNvGrpSpPr/>
            <p:nvPr/>
          </p:nvGrpSpPr>
          <p:grpSpPr>
            <a:xfrm>
              <a:off x="8395967" y="1605180"/>
              <a:ext cx="3147527" cy="1924935"/>
              <a:chOff x="5863472" y="4319186"/>
              <a:chExt cx="3147527" cy="1924935"/>
            </a:xfrm>
          </p:grpSpPr>
          <p:cxnSp>
            <p:nvCxnSpPr>
              <p:cNvPr id="12" name="Straight Connector 11">
                <a:extLst>
                  <a:ext uri="{FF2B5EF4-FFF2-40B4-BE49-F238E27FC236}">
                    <a16:creationId xmlns:a16="http://schemas.microsoft.com/office/drawing/2014/main" id="{272C9092-1D05-40B4-99C9-E0D37FF080E6}"/>
                  </a:ext>
                </a:extLst>
              </p:cNvPr>
              <p:cNvCxnSpPr>
                <a:cxnSpLocks/>
              </p:cNvCxnSpPr>
              <p:nvPr/>
            </p:nvCxnSpPr>
            <p:spPr>
              <a:xfrm flipV="1">
                <a:off x="6949711" y="4505861"/>
                <a:ext cx="469208" cy="13773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Arc 51">
                <a:extLst>
                  <a:ext uri="{FF2B5EF4-FFF2-40B4-BE49-F238E27FC236}">
                    <a16:creationId xmlns:a16="http://schemas.microsoft.com/office/drawing/2014/main" id="{520696E3-2943-4C67-BBC7-8E5BB45C19A9}"/>
                  </a:ext>
                </a:extLst>
              </p:cNvPr>
              <p:cNvSpPr/>
              <p:nvPr/>
            </p:nvSpPr>
            <p:spPr>
              <a:xfrm rot="17910786">
                <a:off x="6785589" y="5692095"/>
                <a:ext cx="333000" cy="333000"/>
              </a:xfrm>
              <a:prstGeom prst="arc">
                <a:avLst>
                  <a:gd name="adj1" fmla="val 13385831"/>
                  <a:gd name="adj2" fmla="val 2107627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13" name="Straight Connector 12">
                <a:extLst>
                  <a:ext uri="{FF2B5EF4-FFF2-40B4-BE49-F238E27FC236}">
                    <a16:creationId xmlns:a16="http://schemas.microsoft.com/office/drawing/2014/main" id="{493E6CE9-4B43-482B-92AC-03AF1460E1A4}"/>
                  </a:ext>
                </a:extLst>
              </p:cNvPr>
              <p:cNvCxnSpPr>
                <a:cxnSpLocks/>
              </p:cNvCxnSpPr>
              <p:nvPr/>
            </p:nvCxnSpPr>
            <p:spPr>
              <a:xfrm flipV="1">
                <a:off x="5863472" y="5181013"/>
                <a:ext cx="3089459" cy="10631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AE473DA-B6A1-4D22-AAAE-2EE55D6CB190}"/>
                  </a:ext>
                </a:extLst>
              </p:cNvPr>
              <p:cNvCxnSpPr>
                <a:cxnSpLocks/>
              </p:cNvCxnSpPr>
              <p:nvPr/>
            </p:nvCxnSpPr>
            <p:spPr>
              <a:xfrm>
                <a:off x="7403690" y="4513006"/>
                <a:ext cx="1549241" cy="6680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493713B-FF4D-4C35-863A-B24337758FB7}"/>
                  </a:ext>
                </a:extLst>
              </p:cNvPr>
              <p:cNvSpPr txBox="1"/>
              <p:nvPr/>
            </p:nvSpPr>
            <p:spPr>
              <a:xfrm>
                <a:off x="7321851" y="4677732"/>
                <a:ext cx="623424" cy="338554"/>
              </a:xfrm>
              <a:prstGeom prst="rect">
                <a:avLst/>
              </a:prstGeom>
              <a:noFill/>
            </p:spPr>
            <p:txBody>
              <a:bodyPr wrap="square" rtlCol="0">
                <a:spAutoFit/>
              </a:bodyPr>
              <a:lstStyle/>
              <a:p>
                <a:r>
                  <a:rPr lang="en-US" sz="1600"/>
                  <a:t>85</a:t>
                </a:r>
                <a:r>
                  <a:rPr lang="en-US" sz="1600" baseline="30000"/>
                  <a:t>o</a:t>
                </a:r>
                <a:endParaRPr lang="en-GB" sz="1600" baseline="30000" dirty="0"/>
              </a:p>
            </p:txBody>
          </p:sp>
          <p:sp>
            <p:nvSpPr>
              <p:cNvPr id="50" name="Arc 49">
                <a:extLst>
                  <a:ext uri="{FF2B5EF4-FFF2-40B4-BE49-F238E27FC236}">
                    <a16:creationId xmlns:a16="http://schemas.microsoft.com/office/drawing/2014/main" id="{4BCC13E9-A595-43BB-98FF-F497BE076264}"/>
                  </a:ext>
                </a:extLst>
              </p:cNvPr>
              <p:cNvSpPr/>
              <p:nvPr/>
            </p:nvSpPr>
            <p:spPr>
              <a:xfrm rot="16200000">
                <a:off x="8677999" y="5028060"/>
                <a:ext cx="333000" cy="333000"/>
              </a:xfrm>
              <a:prstGeom prst="arc">
                <a:avLst>
                  <a:gd name="adj1" fmla="val 14499421"/>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1C5E47D9-248D-464A-9EB2-2F310EA6B1D1}"/>
                  </a:ext>
                </a:extLst>
              </p:cNvPr>
              <p:cNvSpPr/>
              <p:nvPr/>
            </p:nvSpPr>
            <p:spPr>
              <a:xfrm rot="9556677">
                <a:off x="7252420" y="4319186"/>
                <a:ext cx="333000" cy="333000"/>
              </a:xfrm>
              <a:prstGeom prst="arc">
                <a:avLst>
                  <a:gd name="adj1" fmla="val 14194613"/>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TextBox 52">
                <a:extLst>
                  <a:ext uri="{FF2B5EF4-FFF2-40B4-BE49-F238E27FC236}">
                    <a16:creationId xmlns:a16="http://schemas.microsoft.com/office/drawing/2014/main" id="{33CBAFAA-141F-4055-90D1-90363EE7B8CB}"/>
                  </a:ext>
                </a:extLst>
              </p:cNvPr>
              <p:cNvSpPr txBox="1"/>
              <p:nvPr/>
            </p:nvSpPr>
            <p:spPr>
              <a:xfrm>
                <a:off x="8193446" y="5007185"/>
                <a:ext cx="623424" cy="338554"/>
              </a:xfrm>
              <a:prstGeom prst="rect">
                <a:avLst/>
              </a:prstGeom>
              <a:noFill/>
            </p:spPr>
            <p:txBody>
              <a:bodyPr wrap="square" rtlCol="0">
                <a:spAutoFit/>
              </a:bodyPr>
              <a:lstStyle/>
              <a:p>
                <a:r>
                  <a:rPr lang="en-US" sz="1600"/>
                  <a:t>55</a:t>
                </a:r>
                <a:r>
                  <a:rPr lang="en-US" sz="1600" baseline="30000"/>
                  <a:t>o</a:t>
                </a:r>
                <a:endParaRPr lang="en-GB" sz="1600" baseline="30000" dirty="0"/>
              </a:p>
            </p:txBody>
          </p:sp>
        </p:grpSp>
        <p:sp>
          <p:nvSpPr>
            <p:cNvPr id="55" name="TextBox 54">
              <a:extLst>
                <a:ext uri="{FF2B5EF4-FFF2-40B4-BE49-F238E27FC236}">
                  <a16:creationId xmlns:a16="http://schemas.microsoft.com/office/drawing/2014/main" id="{C9D71886-BA5F-44AA-96E1-191C698A3B54}"/>
                </a:ext>
              </a:extLst>
            </p:cNvPr>
            <p:cNvSpPr txBox="1"/>
            <p:nvPr/>
          </p:nvSpPr>
          <p:spPr>
            <a:xfrm>
              <a:off x="8956416" y="2776652"/>
              <a:ext cx="331421" cy="338554"/>
            </a:xfrm>
            <a:prstGeom prst="rect">
              <a:avLst/>
            </a:prstGeom>
            <a:noFill/>
          </p:spPr>
          <p:txBody>
            <a:bodyPr wrap="square" rtlCol="0">
              <a:spAutoFit/>
            </a:bodyPr>
            <a:lstStyle/>
            <a:p>
              <a:r>
                <a:rPr lang="en-US" sz="1600" b="1" dirty="0"/>
                <a:t>c</a:t>
              </a:r>
              <a:endParaRPr lang="en-GB" sz="1600" b="1" baseline="30000" dirty="0"/>
            </a:p>
          </p:txBody>
        </p:sp>
        <p:sp>
          <p:nvSpPr>
            <p:cNvPr id="56" name="TextBox 55">
              <a:extLst>
                <a:ext uri="{FF2B5EF4-FFF2-40B4-BE49-F238E27FC236}">
                  <a16:creationId xmlns:a16="http://schemas.microsoft.com/office/drawing/2014/main" id="{5182CB17-53D7-45F4-ABAA-722A5E5C26FD}"/>
                </a:ext>
              </a:extLst>
            </p:cNvPr>
            <p:cNvSpPr txBox="1"/>
            <p:nvPr/>
          </p:nvSpPr>
          <p:spPr>
            <a:xfrm>
              <a:off x="8066439" y="3399701"/>
              <a:ext cx="276692" cy="369332"/>
            </a:xfrm>
            <a:prstGeom prst="rect">
              <a:avLst/>
            </a:prstGeom>
            <a:noFill/>
          </p:spPr>
          <p:txBody>
            <a:bodyPr wrap="square" rtlCol="0">
              <a:spAutoFit/>
            </a:bodyPr>
            <a:lstStyle/>
            <a:p>
              <a:r>
                <a:rPr lang="en-US"/>
                <a:t>A</a:t>
              </a:r>
              <a:endParaRPr lang="en-GB" dirty="0"/>
            </a:p>
          </p:txBody>
        </p:sp>
        <p:sp>
          <p:nvSpPr>
            <p:cNvPr id="58" name="TextBox 57">
              <a:extLst>
                <a:ext uri="{FF2B5EF4-FFF2-40B4-BE49-F238E27FC236}">
                  <a16:creationId xmlns:a16="http://schemas.microsoft.com/office/drawing/2014/main" id="{D574678E-D76C-4AB2-B692-D4C8D3D69263}"/>
                </a:ext>
              </a:extLst>
            </p:cNvPr>
            <p:cNvSpPr txBox="1"/>
            <p:nvPr/>
          </p:nvSpPr>
          <p:spPr>
            <a:xfrm>
              <a:off x="11454402" y="2211062"/>
              <a:ext cx="276692" cy="369332"/>
            </a:xfrm>
            <a:prstGeom prst="rect">
              <a:avLst/>
            </a:prstGeom>
            <a:noFill/>
          </p:spPr>
          <p:txBody>
            <a:bodyPr wrap="square" rtlCol="0">
              <a:spAutoFit/>
            </a:bodyPr>
            <a:lstStyle/>
            <a:p>
              <a:r>
                <a:rPr lang="en-US"/>
                <a:t>B</a:t>
              </a:r>
              <a:endParaRPr lang="en-GB" dirty="0"/>
            </a:p>
          </p:txBody>
        </p:sp>
      </p:grpSp>
      <p:sp>
        <p:nvSpPr>
          <p:cNvPr id="90" name="Arc 89">
            <a:extLst>
              <a:ext uri="{FF2B5EF4-FFF2-40B4-BE49-F238E27FC236}">
                <a16:creationId xmlns:a16="http://schemas.microsoft.com/office/drawing/2014/main" id="{675BB2E3-45E1-4983-8E36-5F9216FD848C}"/>
              </a:ext>
            </a:extLst>
          </p:cNvPr>
          <p:cNvSpPr/>
          <p:nvPr/>
        </p:nvSpPr>
        <p:spPr>
          <a:xfrm rot="21384802">
            <a:off x="2107763" y="3272674"/>
            <a:ext cx="333000" cy="333000"/>
          </a:xfrm>
          <a:prstGeom prst="arc">
            <a:avLst>
              <a:gd name="adj1" fmla="val 13029606"/>
              <a:gd name="adj2" fmla="val 1900601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grpSp>
        <p:nvGrpSpPr>
          <p:cNvPr id="138" name="Group 137">
            <a:extLst>
              <a:ext uri="{FF2B5EF4-FFF2-40B4-BE49-F238E27FC236}">
                <a16:creationId xmlns:a16="http://schemas.microsoft.com/office/drawing/2014/main" id="{B29BAD92-9B4D-4B1C-8CEA-146A0592651B}"/>
              </a:ext>
            </a:extLst>
          </p:cNvPr>
          <p:cNvGrpSpPr/>
          <p:nvPr/>
        </p:nvGrpSpPr>
        <p:grpSpPr>
          <a:xfrm>
            <a:off x="521620" y="2297639"/>
            <a:ext cx="3368544" cy="1489863"/>
            <a:chOff x="1294403" y="1930746"/>
            <a:chExt cx="3368544" cy="1489863"/>
          </a:xfrm>
        </p:grpSpPr>
        <p:grpSp>
          <p:nvGrpSpPr>
            <p:cNvPr id="32" name="Group 31">
              <a:extLst>
                <a:ext uri="{FF2B5EF4-FFF2-40B4-BE49-F238E27FC236}">
                  <a16:creationId xmlns:a16="http://schemas.microsoft.com/office/drawing/2014/main" id="{2271B143-F168-4705-950B-6CBAF6A5324B}"/>
                </a:ext>
              </a:extLst>
            </p:cNvPr>
            <p:cNvGrpSpPr/>
            <p:nvPr/>
          </p:nvGrpSpPr>
          <p:grpSpPr>
            <a:xfrm>
              <a:off x="1492188" y="1930746"/>
              <a:ext cx="2803863" cy="1420150"/>
              <a:chOff x="6721877" y="2147777"/>
              <a:chExt cx="2803863" cy="1420150"/>
            </a:xfrm>
          </p:grpSpPr>
          <p:cxnSp>
            <p:nvCxnSpPr>
              <p:cNvPr id="21" name="Straight Connector 20">
                <a:extLst>
                  <a:ext uri="{FF2B5EF4-FFF2-40B4-BE49-F238E27FC236}">
                    <a16:creationId xmlns:a16="http://schemas.microsoft.com/office/drawing/2014/main" id="{2DF51C02-91D2-4117-A569-311464F67832}"/>
                  </a:ext>
                </a:extLst>
              </p:cNvPr>
              <p:cNvCxnSpPr>
                <a:cxnSpLocks/>
              </p:cNvCxnSpPr>
              <p:nvPr/>
            </p:nvCxnSpPr>
            <p:spPr>
              <a:xfrm flipH="1">
                <a:off x="8266592" y="2147777"/>
                <a:ext cx="1148192" cy="1144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162F244-65BF-49C3-84AF-42766A22D0A2}"/>
                  </a:ext>
                </a:extLst>
              </p:cNvPr>
              <p:cNvCxnSpPr>
                <a:cxnSpLocks/>
              </p:cNvCxnSpPr>
              <p:nvPr/>
            </p:nvCxnSpPr>
            <p:spPr>
              <a:xfrm>
                <a:off x="6943822" y="2459115"/>
                <a:ext cx="1336089" cy="8330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7B78CE0-F5D2-46E6-8E0B-A0728D0A9694}"/>
                  </a:ext>
                </a:extLst>
              </p:cNvPr>
              <p:cNvCxnSpPr>
                <a:cxnSpLocks/>
              </p:cNvCxnSpPr>
              <p:nvPr/>
            </p:nvCxnSpPr>
            <p:spPr>
              <a:xfrm>
                <a:off x="6721877" y="3292135"/>
                <a:ext cx="28038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FA35B7F-7B6C-4303-80A4-17B7417595F5}"/>
                  </a:ext>
                </a:extLst>
              </p:cNvPr>
              <p:cNvSpPr txBox="1"/>
              <p:nvPr/>
            </p:nvSpPr>
            <p:spPr>
              <a:xfrm>
                <a:off x="8624668" y="2936704"/>
                <a:ext cx="553383" cy="338554"/>
              </a:xfrm>
              <a:prstGeom prst="rect">
                <a:avLst/>
              </a:prstGeom>
              <a:noFill/>
            </p:spPr>
            <p:txBody>
              <a:bodyPr wrap="square" rtlCol="0">
                <a:spAutoFit/>
              </a:bodyPr>
              <a:lstStyle/>
              <a:p>
                <a:r>
                  <a:rPr lang="en-US" sz="1600" dirty="0"/>
                  <a:t>70</a:t>
                </a:r>
                <a:r>
                  <a:rPr lang="en-US" sz="1600" baseline="30000" dirty="0"/>
                  <a:t>o</a:t>
                </a:r>
                <a:endParaRPr lang="en-GB" sz="1600" baseline="30000" dirty="0"/>
              </a:p>
            </p:txBody>
          </p:sp>
          <p:sp>
            <p:nvSpPr>
              <p:cNvPr id="27" name="TextBox 26">
                <a:extLst>
                  <a:ext uri="{FF2B5EF4-FFF2-40B4-BE49-F238E27FC236}">
                    <a16:creationId xmlns:a16="http://schemas.microsoft.com/office/drawing/2014/main" id="{FC60A167-D268-497B-A874-109EAFEA6463}"/>
                  </a:ext>
                </a:extLst>
              </p:cNvPr>
              <p:cNvSpPr txBox="1"/>
              <p:nvPr/>
            </p:nvSpPr>
            <p:spPr>
              <a:xfrm>
                <a:off x="7335174" y="2976377"/>
                <a:ext cx="553383" cy="338554"/>
              </a:xfrm>
              <a:prstGeom prst="rect">
                <a:avLst/>
              </a:prstGeom>
              <a:noFill/>
            </p:spPr>
            <p:txBody>
              <a:bodyPr wrap="square" rtlCol="0">
                <a:spAutoFit/>
              </a:bodyPr>
              <a:lstStyle/>
              <a:p>
                <a:r>
                  <a:rPr lang="en-US" sz="1600" dirty="0"/>
                  <a:t>35</a:t>
                </a:r>
                <a:r>
                  <a:rPr lang="en-US" sz="1600" baseline="30000" dirty="0"/>
                  <a:t>o</a:t>
                </a:r>
                <a:endParaRPr lang="en-GB" sz="1600" baseline="30000" dirty="0"/>
              </a:p>
            </p:txBody>
          </p:sp>
          <p:sp>
            <p:nvSpPr>
              <p:cNvPr id="28" name="TextBox 27">
                <a:extLst>
                  <a:ext uri="{FF2B5EF4-FFF2-40B4-BE49-F238E27FC236}">
                    <a16:creationId xmlns:a16="http://schemas.microsoft.com/office/drawing/2014/main" id="{5D42BE89-0802-4417-A140-D6C2FA10F8AA}"/>
                  </a:ext>
                </a:extLst>
              </p:cNvPr>
              <p:cNvSpPr txBox="1"/>
              <p:nvPr/>
            </p:nvSpPr>
            <p:spPr>
              <a:xfrm>
                <a:off x="8078695" y="2706348"/>
                <a:ext cx="331421" cy="338554"/>
              </a:xfrm>
              <a:prstGeom prst="rect">
                <a:avLst/>
              </a:prstGeom>
              <a:noFill/>
            </p:spPr>
            <p:txBody>
              <a:bodyPr wrap="square" rtlCol="0">
                <a:spAutoFit/>
              </a:bodyPr>
              <a:lstStyle/>
              <a:p>
                <a:r>
                  <a:rPr lang="en-US" sz="1600" b="1" dirty="0"/>
                  <a:t>a</a:t>
                </a:r>
                <a:endParaRPr lang="en-GB" sz="1600" b="1" baseline="30000" dirty="0"/>
              </a:p>
            </p:txBody>
          </p:sp>
          <p:sp>
            <p:nvSpPr>
              <p:cNvPr id="29" name="Arc 28">
                <a:extLst>
                  <a:ext uri="{FF2B5EF4-FFF2-40B4-BE49-F238E27FC236}">
                    <a16:creationId xmlns:a16="http://schemas.microsoft.com/office/drawing/2014/main" id="{82600650-212A-4107-9B07-370F31907FF8}"/>
                  </a:ext>
                </a:extLst>
              </p:cNvPr>
              <p:cNvSpPr/>
              <p:nvPr/>
            </p:nvSpPr>
            <p:spPr>
              <a:xfrm>
                <a:off x="8200455" y="3033221"/>
                <a:ext cx="534706" cy="534706"/>
              </a:xfrm>
              <a:prstGeom prst="arc">
                <a:avLst>
                  <a:gd name="adj1" fmla="val 16963216"/>
                  <a:gd name="adj2" fmla="val 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C55F9FF1-2FD1-4A3E-8D2C-0EC4721B6758}"/>
                  </a:ext>
                </a:extLst>
              </p:cNvPr>
              <p:cNvSpPr/>
              <p:nvPr/>
            </p:nvSpPr>
            <p:spPr>
              <a:xfrm>
                <a:off x="7852481" y="3033221"/>
                <a:ext cx="534706" cy="534706"/>
              </a:xfrm>
              <a:prstGeom prst="arc">
                <a:avLst>
                  <a:gd name="adj1" fmla="val 10818116"/>
                  <a:gd name="adj2" fmla="val 13750871"/>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57" name="TextBox 56">
              <a:extLst>
                <a:ext uri="{FF2B5EF4-FFF2-40B4-BE49-F238E27FC236}">
                  <a16:creationId xmlns:a16="http://schemas.microsoft.com/office/drawing/2014/main" id="{7E18D41D-F9BA-4B16-94C7-070DF1C97FDF}"/>
                </a:ext>
              </a:extLst>
            </p:cNvPr>
            <p:cNvSpPr txBox="1"/>
            <p:nvPr/>
          </p:nvSpPr>
          <p:spPr>
            <a:xfrm>
              <a:off x="1294403" y="3051277"/>
              <a:ext cx="276692" cy="369332"/>
            </a:xfrm>
            <a:prstGeom prst="rect">
              <a:avLst/>
            </a:prstGeom>
            <a:noFill/>
          </p:spPr>
          <p:txBody>
            <a:bodyPr wrap="square" rtlCol="0">
              <a:spAutoFit/>
            </a:bodyPr>
            <a:lstStyle/>
            <a:p>
              <a:r>
                <a:rPr lang="en-US" dirty="0"/>
                <a:t>A</a:t>
              </a:r>
              <a:endParaRPr lang="en-GB" dirty="0"/>
            </a:p>
          </p:txBody>
        </p:sp>
        <p:sp>
          <p:nvSpPr>
            <p:cNvPr id="59" name="TextBox 58">
              <a:extLst>
                <a:ext uri="{FF2B5EF4-FFF2-40B4-BE49-F238E27FC236}">
                  <a16:creationId xmlns:a16="http://schemas.microsoft.com/office/drawing/2014/main" id="{AED5C6FE-3C7E-4246-B0FE-FAC262F42418}"/>
                </a:ext>
              </a:extLst>
            </p:cNvPr>
            <p:cNvSpPr txBox="1"/>
            <p:nvPr/>
          </p:nvSpPr>
          <p:spPr>
            <a:xfrm>
              <a:off x="4386255" y="2940844"/>
              <a:ext cx="276692" cy="369332"/>
            </a:xfrm>
            <a:prstGeom prst="rect">
              <a:avLst/>
            </a:prstGeom>
            <a:noFill/>
          </p:spPr>
          <p:txBody>
            <a:bodyPr wrap="square" rtlCol="0">
              <a:spAutoFit/>
            </a:bodyPr>
            <a:lstStyle/>
            <a:p>
              <a:r>
                <a:rPr lang="en-US" dirty="0"/>
                <a:t>B</a:t>
              </a:r>
              <a:endParaRPr lang="en-GB" dirty="0"/>
            </a:p>
          </p:txBody>
        </p:sp>
      </p:grpSp>
      <p:grpSp>
        <p:nvGrpSpPr>
          <p:cNvPr id="84" name="Group 83">
            <a:extLst>
              <a:ext uri="{FF2B5EF4-FFF2-40B4-BE49-F238E27FC236}">
                <a16:creationId xmlns:a16="http://schemas.microsoft.com/office/drawing/2014/main" id="{482FE873-1271-486B-833B-2B10FB2FD649}"/>
              </a:ext>
            </a:extLst>
          </p:cNvPr>
          <p:cNvGrpSpPr/>
          <p:nvPr/>
        </p:nvGrpSpPr>
        <p:grpSpPr>
          <a:xfrm>
            <a:off x="813461" y="4533849"/>
            <a:ext cx="2498319" cy="1489842"/>
            <a:chOff x="3394979" y="4843955"/>
            <a:chExt cx="2498319" cy="1489842"/>
          </a:xfrm>
        </p:grpSpPr>
        <p:sp>
          <p:nvSpPr>
            <p:cNvPr id="79" name="Arc 78">
              <a:extLst>
                <a:ext uri="{FF2B5EF4-FFF2-40B4-BE49-F238E27FC236}">
                  <a16:creationId xmlns:a16="http://schemas.microsoft.com/office/drawing/2014/main" id="{B1588B2B-FBC9-45EF-963D-58069968126D}"/>
                </a:ext>
              </a:extLst>
            </p:cNvPr>
            <p:cNvSpPr/>
            <p:nvPr/>
          </p:nvSpPr>
          <p:spPr>
            <a:xfrm rot="13343801">
              <a:off x="4053769" y="5744630"/>
              <a:ext cx="333000" cy="333000"/>
            </a:xfrm>
            <a:prstGeom prst="arc">
              <a:avLst>
                <a:gd name="adj1" fmla="val 16890314"/>
                <a:gd name="adj2" fmla="val 20886948"/>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0" name="Arc 79">
              <a:extLst>
                <a:ext uri="{FF2B5EF4-FFF2-40B4-BE49-F238E27FC236}">
                  <a16:creationId xmlns:a16="http://schemas.microsoft.com/office/drawing/2014/main" id="{E91F7B42-8C78-4DFD-87E8-C3695287565B}"/>
                </a:ext>
              </a:extLst>
            </p:cNvPr>
            <p:cNvSpPr/>
            <p:nvPr/>
          </p:nvSpPr>
          <p:spPr>
            <a:xfrm rot="9485692">
              <a:off x="4066974" y="5749855"/>
              <a:ext cx="333000" cy="333000"/>
            </a:xfrm>
            <a:prstGeom prst="arc">
              <a:avLst>
                <a:gd name="adj1" fmla="val 12330182"/>
                <a:gd name="adj2" fmla="val 20760062"/>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5" name="Straight Connector 4">
              <a:extLst>
                <a:ext uri="{FF2B5EF4-FFF2-40B4-BE49-F238E27FC236}">
                  <a16:creationId xmlns:a16="http://schemas.microsoft.com/office/drawing/2014/main" id="{465AEFDA-9D27-4AA5-AFCB-83E0B1A8CA23}"/>
                </a:ext>
              </a:extLst>
            </p:cNvPr>
            <p:cNvCxnSpPr>
              <a:cxnSpLocks/>
            </p:cNvCxnSpPr>
            <p:nvPr/>
          </p:nvCxnSpPr>
          <p:spPr>
            <a:xfrm flipV="1">
              <a:off x="3610999" y="5916491"/>
              <a:ext cx="611294" cy="4173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E7434EE-2F33-4974-9B2A-487817060776}"/>
                </a:ext>
              </a:extLst>
            </p:cNvPr>
            <p:cNvCxnSpPr>
              <a:cxnSpLocks/>
            </p:cNvCxnSpPr>
            <p:nvPr/>
          </p:nvCxnSpPr>
          <p:spPr>
            <a:xfrm>
              <a:off x="4222293" y="5913570"/>
              <a:ext cx="1671005" cy="360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7B2752-06A2-44A6-98E4-77F28448DC53}"/>
                </a:ext>
              </a:extLst>
            </p:cNvPr>
            <p:cNvCxnSpPr>
              <a:cxnSpLocks/>
            </p:cNvCxnSpPr>
            <p:nvPr/>
          </p:nvCxnSpPr>
          <p:spPr>
            <a:xfrm>
              <a:off x="3394979" y="5378762"/>
              <a:ext cx="829285" cy="540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2DD11E5-7088-4CEC-83F1-11F3FDF25F1F}"/>
                </a:ext>
              </a:extLst>
            </p:cNvPr>
            <p:cNvCxnSpPr>
              <a:cxnSpLocks/>
            </p:cNvCxnSpPr>
            <p:nvPr/>
          </p:nvCxnSpPr>
          <p:spPr>
            <a:xfrm>
              <a:off x="4226234" y="4843955"/>
              <a:ext cx="0" cy="106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816B9B28-2FEB-417F-95A2-06532BAD41A1}"/>
                </a:ext>
              </a:extLst>
            </p:cNvPr>
            <p:cNvSpPr/>
            <p:nvPr/>
          </p:nvSpPr>
          <p:spPr>
            <a:xfrm>
              <a:off x="4222293" y="5740633"/>
              <a:ext cx="177940" cy="177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Arc 77">
              <a:extLst>
                <a:ext uri="{FF2B5EF4-FFF2-40B4-BE49-F238E27FC236}">
                  <a16:creationId xmlns:a16="http://schemas.microsoft.com/office/drawing/2014/main" id="{E92CA184-E8A7-410E-BF7B-F33AF95054B2}"/>
                </a:ext>
              </a:extLst>
            </p:cNvPr>
            <p:cNvSpPr/>
            <p:nvPr/>
          </p:nvSpPr>
          <p:spPr>
            <a:xfrm rot="17910786">
              <a:off x="4055793" y="5732859"/>
              <a:ext cx="333000" cy="333000"/>
            </a:xfrm>
            <a:prstGeom prst="arc">
              <a:avLst>
                <a:gd name="adj1" fmla="val 16408195"/>
                <a:gd name="adj2" fmla="val 1994417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1" name="TextBox 80">
              <a:extLst>
                <a:ext uri="{FF2B5EF4-FFF2-40B4-BE49-F238E27FC236}">
                  <a16:creationId xmlns:a16="http://schemas.microsoft.com/office/drawing/2014/main" id="{D548ADFE-D0BD-4BCB-B639-BB9E0113F07A}"/>
                </a:ext>
              </a:extLst>
            </p:cNvPr>
            <p:cNvSpPr txBox="1"/>
            <p:nvPr/>
          </p:nvSpPr>
          <p:spPr>
            <a:xfrm>
              <a:off x="3895071" y="5399892"/>
              <a:ext cx="331421" cy="338554"/>
            </a:xfrm>
            <a:prstGeom prst="rect">
              <a:avLst/>
            </a:prstGeom>
            <a:noFill/>
          </p:spPr>
          <p:txBody>
            <a:bodyPr wrap="square" rtlCol="0">
              <a:spAutoFit/>
            </a:bodyPr>
            <a:lstStyle/>
            <a:p>
              <a:r>
                <a:rPr lang="en-US" sz="1600" b="1" dirty="0"/>
                <a:t>d</a:t>
              </a:r>
              <a:endParaRPr lang="en-GB" sz="1600" b="1" baseline="30000" dirty="0"/>
            </a:p>
          </p:txBody>
        </p:sp>
        <p:sp>
          <p:nvSpPr>
            <p:cNvPr id="82" name="TextBox 81">
              <a:extLst>
                <a:ext uri="{FF2B5EF4-FFF2-40B4-BE49-F238E27FC236}">
                  <a16:creationId xmlns:a16="http://schemas.microsoft.com/office/drawing/2014/main" id="{4347E493-E63F-467D-A6D2-58AFA3BE97F1}"/>
                </a:ext>
              </a:extLst>
            </p:cNvPr>
            <p:cNvSpPr txBox="1"/>
            <p:nvPr/>
          </p:nvSpPr>
          <p:spPr>
            <a:xfrm>
              <a:off x="3750935" y="5704332"/>
              <a:ext cx="331421" cy="338554"/>
            </a:xfrm>
            <a:prstGeom prst="rect">
              <a:avLst/>
            </a:prstGeom>
            <a:noFill/>
          </p:spPr>
          <p:txBody>
            <a:bodyPr wrap="square" rtlCol="0">
              <a:spAutoFit/>
            </a:bodyPr>
            <a:lstStyle/>
            <a:p>
              <a:r>
                <a:rPr lang="en-US" sz="1600" b="1" dirty="0"/>
                <a:t>d</a:t>
              </a:r>
              <a:endParaRPr lang="en-GB" sz="1600" b="1" baseline="30000" dirty="0"/>
            </a:p>
          </p:txBody>
        </p:sp>
        <p:sp>
          <p:nvSpPr>
            <p:cNvPr id="83" name="TextBox 82">
              <a:extLst>
                <a:ext uri="{FF2B5EF4-FFF2-40B4-BE49-F238E27FC236}">
                  <a16:creationId xmlns:a16="http://schemas.microsoft.com/office/drawing/2014/main" id="{0F5F168F-CDF1-46AD-8B41-EDAF6989B89B}"/>
                </a:ext>
              </a:extLst>
            </p:cNvPr>
            <p:cNvSpPr txBox="1"/>
            <p:nvPr/>
          </p:nvSpPr>
          <p:spPr>
            <a:xfrm>
              <a:off x="4251061" y="5976007"/>
              <a:ext cx="495766" cy="338554"/>
            </a:xfrm>
            <a:prstGeom prst="rect">
              <a:avLst/>
            </a:prstGeom>
            <a:noFill/>
          </p:spPr>
          <p:txBody>
            <a:bodyPr wrap="square" rtlCol="0">
              <a:spAutoFit/>
            </a:bodyPr>
            <a:lstStyle/>
            <a:p>
              <a:r>
                <a:rPr lang="en-US" sz="1600" b="1" dirty="0"/>
                <a:t>2d</a:t>
              </a:r>
              <a:endParaRPr lang="en-GB" sz="1600" b="1" baseline="30000" dirty="0"/>
            </a:p>
          </p:txBody>
        </p:sp>
      </p:grpSp>
      <p:grpSp>
        <p:nvGrpSpPr>
          <p:cNvPr id="114" name="Group 113">
            <a:extLst>
              <a:ext uri="{FF2B5EF4-FFF2-40B4-BE49-F238E27FC236}">
                <a16:creationId xmlns:a16="http://schemas.microsoft.com/office/drawing/2014/main" id="{6DD9DBCD-9F41-4A94-B9FE-1DAEA50C6702}"/>
              </a:ext>
            </a:extLst>
          </p:cNvPr>
          <p:cNvGrpSpPr/>
          <p:nvPr/>
        </p:nvGrpSpPr>
        <p:grpSpPr>
          <a:xfrm>
            <a:off x="4016779" y="4555340"/>
            <a:ext cx="3682276" cy="1626880"/>
            <a:chOff x="4403490" y="4652034"/>
            <a:chExt cx="3682276" cy="1626880"/>
          </a:xfrm>
        </p:grpSpPr>
        <p:grpSp>
          <p:nvGrpSpPr>
            <p:cNvPr id="111" name="Group 110">
              <a:extLst>
                <a:ext uri="{FF2B5EF4-FFF2-40B4-BE49-F238E27FC236}">
                  <a16:creationId xmlns:a16="http://schemas.microsoft.com/office/drawing/2014/main" id="{67409806-3426-4C7F-BDEC-2FB2857AD946}"/>
                </a:ext>
              </a:extLst>
            </p:cNvPr>
            <p:cNvGrpSpPr/>
            <p:nvPr/>
          </p:nvGrpSpPr>
          <p:grpSpPr>
            <a:xfrm>
              <a:off x="4707251" y="4652034"/>
              <a:ext cx="3212623" cy="1557830"/>
              <a:chOff x="5562808" y="4063659"/>
              <a:chExt cx="3212623" cy="1557830"/>
            </a:xfrm>
          </p:grpSpPr>
          <p:sp>
            <p:nvSpPr>
              <p:cNvPr id="104" name="Arc 103">
                <a:extLst>
                  <a:ext uri="{FF2B5EF4-FFF2-40B4-BE49-F238E27FC236}">
                    <a16:creationId xmlns:a16="http://schemas.microsoft.com/office/drawing/2014/main" id="{065AE1DF-C862-412D-82E3-C9567175B50F}"/>
                  </a:ext>
                </a:extLst>
              </p:cNvPr>
              <p:cNvSpPr/>
              <p:nvPr/>
            </p:nvSpPr>
            <p:spPr>
              <a:xfrm rot="13191084">
                <a:off x="8454784" y="5300842"/>
                <a:ext cx="320647" cy="320647"/>
              </a:xfrm>
              <a:prstGeom prst="arc">
                <a:avLst>
                  <a:gd name="adj1" fmla="val 19209438"/>
                  <a:gd name="adj2" fmla="val 211455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85" name="Straight Connector 84">
                <a:extLst>
                  <a:ext uri="{FF2B5EF4-FFF2-40B4-BE49-F238E27FC236}">
                    <a16:creationId xmlns:a16="http://schemas.microsoft.com/office/drawing/2014/main" id="{0170E04E-5D1D-4C8B-B0C0-1D4DBF4E8717}"/>
                  </a:ext>
                </a:extLst>
              </p:cNvPr>
              <p:cNvCxnSpPr>
                <a:cxnSpLocks/>
              </p:cNvCxnSpPr>
              <p:nvPr/>
            </p:nvCxnSpPr>
            <p:spPr>
              <a:xfrm>
                <a:off x="5562808" y="5437631"/>
                <a:ext cx="3068936" cy="30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Arc 105">
                <a:extLst>
                  <a:ext uri="{FF2B5EF4-FFF2-40B4-BE49-F238E27FC236}">
                    <a16:creationId xmlns:a16="http://schemas.microsoft.com/office/drawing/2014/main" id="{F0169E55-3C8B-4D89-BF1F-6350609D4D73}"/>
                  </a:ext>
                </a:extLst>
              </p:cNvPr>
              <p:cNvSpPr/>
              <p:nvPr/>
            </p:nvSpPr>
            <p:spPr>
              <a:xfrm rot="16880515">
                <a:off x="6483232" y="5276366"/>
                <a:ext cx="320647" cy="320647"/>
              </a:xfrm>
              <a:prstGeom prst="arc">
                <a:avLst>
                  <a:gd name="adj1" fmla="val 2743663"/>
                  <a:gd name="adj2" fmla="val 4774354"/>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86" name="Straight Connector 85">
                <a:extLst>
                  <a:ext uri="{FF2B5EF4-FFF2-40B4-BE49-F238E27FC236}">
                    <a16:creationId xmlns:a16="http://schemas.microsoft.com/office/drawing/2014/main" id="{459262FA-47D7-4101-8DC4-811AEF250ADB}"/>
                  </a:ext>
                </a:extLst>
              </p:cNvPr>
              <p:cNvCxnSpPr>
                <a:cxnSpLocks/>
              </p:cNvCxnSpPr>
              <p:nvPr/>
            </p:nvCxnSpPr>
            <p:spPr>
              <a:xfrm flipV="1">
                <a:off x="6617368" y="4195503"/>
                <a:ext cx="1725763" cy="12573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Arc 104">
                <a:extLst>
                  <a:ext uri="{FF2B5EF4-FFF2-40B4-BE49-F238E27FC236}">
                    <a16:creationId xmlns:a16="http://schemas.microsoft.com/office/drawing/2014/main" id="{B51319BF-BB5F-42A6-8935-32BD624026D9}"/>
                  </a:ext>
                </a:extLst>
              </p:cNvPr>
              <p:cNvSpPr/>
              <p:nvPr/>
            </p:nvSpPr>
            <p:spPr>
              <a:xfrm rot="13191084">
                <a:off x="6471365" y="5269325"/>
                <a:ext cx="320647" cy="320647"/>
              </a:xfrm>
              <a:prstGeom prst="arc">
                <a:avLst>
                  <a:gd name="adj1" fmla="val 19157258"/>
                  <a:gd name="adj2" fmla="val 6195682"/>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3" name="Arc 102">
                <a:extLst>
                  <a:ext uri="{FF2B5EF4-FFF2-40B4-BE49-F238E27FC236}">
                    <a16:creationId xmlns:a16="http://schemas.microsoft.com/office/drawing/2014/main" id="{61FAC1FF-F059-408A-BFA5-58E04BCCCCDC}"/>
                  </a:ext>
                </a:extLst>
              </p:cNvPr>
              <p:cNvSpPr/>
              <p:nvPr/>
            </p:nvSpPr>
            <p:spPr>
              <a:xfrm rot="5194630">
                <a:off x="8167156" y="4063659"/>
                <a:ext cx="320647" cy="320647"/>
              </a:xfrm>
              <a:prstGeom prst="arc">
                <a:avLst>
                  <a:gd name="adj1" fmla="val 20820984"/>
                  <a:gd name="adj2" fmla="val 3493856"/>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87" name="Straight Connector 86">
                <a:extLst>
                  <a:ext uri="{FF2B5EF4-FFF2-40B4-BE49-F238E27FC236}">
                    <a16:creationId xmlns:a16="http://schemas.microsoft.com/office/drawing/2014/main" id="{4EA49C2B-5A68-4FC8-ABCB-09ED352B7B6B}"/>
                  </a:ext>
                </a:extLst>
              </p:cNvPr>
              <p:cNvCxnSpPr>
                <a:cxnSpLocks/>
              </p:cNvCxnSpPr>
              <p:nvPr/>
            </p:nvCxnSpPr>
            <p:spPr>
              <a:xfrm>
                <a:off x="8332097" y="4185575"/>
                <a:ext cx="299647" cy="12958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B9ED710A-168E-42DE-AE53-6153DAFDB337}"/>
                  </a:ext>
                </a:extLst>
              </p:cNvPr>
              <p:cNvSpPr txBox="1"/>
              <p:nvPr/>
            </p:nvSpPr>
            <p:spPr>
              <a:xfrm>
                <a:off x="6942304" y="5132561"/>
                <a:ext cx="495766" cy="338554"/>
              </a:xfrm>
              <a:prstGeom prst="rect">
                <a:avLst/>
              </a:prstGeom>
              <a:noFill/>
            </p:spPr>
            <p:txBody>
              <a:bodyPr wrap="square" rtlCol="0">
                <a:spAutoFit/>
              </a:bodyPr>
              <a:lstStyle/>
              <a:p>
                <a:r>
                  <a:rPr lang="en-US" sz="1600" b="1" dirty="0"/>
                  <a:t>3e</a:t>
                </a:r>
                <a:endParaRPr lang="en-GB" sz="1600" b="1" baseline="30000" dirty="0"/>
              </a:p>
            </p:txBody>
          </p:sp>
          <p:sp>
            <p:nvSpPr>
              <p:cNvPr id="108" name="TextBox 107">
                <a:extLst>
                  <a:ext uri="{FF2B5EF4-FFF2-40B4-BE49-F238E27FC236}">
                    <a16:creationId xmlns:a16="http://schemas.microsoft.com/office/drawing/2014/main" id="{2610AE87-4FF3-4557-A853-1EB351990409}"/>
                  </a:ext>
                </a:extLst>
              </p:cNvPr>
              <p:cNvSpPr txBox="1"/>
              <p:nvPr/>
            </p:nvSpPr>
            <p:spPr>
              <a:xfrm>
                <a:off x="7978107" y="5078690"/>
                <a:ext cx="495766" cy="338554"/>
              </a:xfrm>
              <a:prstGeom prst="rect">
                <a:avLst/>
              </a:prstGeom>
              <a:noFill/>
            </p:spPr>
            <p:txBody>
              <a:bodyPr wrap="square" rtlCol="0">
                <a:spAutoFit/>
              </a:bodyPr>
              <a:lstStyle/>
              <a:p>
                <a:r>
                  <a:rPr lang="en-US" sz="1600" b="1" dirty="0"/>
                  <a:t>5e</a:t>
                </a:r>
                <a:endParaRPr lang="en-GB" sz="1600" b="1" baseline="30000" dirty="0"/>
              </a:p>
            </p:txBody>
          </p:sp>
          <p:sp>
            <p:nvSpPr>
              <p:cNvPr id="109" name="TextBox 108">
                <a:extLst>
                  <a:ext uri="{FF2B5EF4-FFF2-40B4-BE49-F238E27FC236}">
                    <a16:creationId xmlns:a16="http://schemas.microsoft.com/office/drawing/2014/main" id="{620D6A65-804D-4F0E-818E-0FF79EB54998}"/>
                  </a:ext>
                </a:extLst>
              </p:cNvPr>
              <p:cNvSpPr txBox="1"/>
              <p:nvPr/>
            </p:nvSpPr>
            <p:spPr>
              <a:xfrm>
                <a:off x="7951385" y="4441135"/>
                <a:ext cx="495766" cy="338554"/>
              </a:xfrm>
              <a:prstGeom prst="rect">
                <a:avLst/>
              </a:prstGeom>
              <a:noFill/>
            </p:spPr>
            <p:txBody>
              <a:bodyPr wrap="square" rtlCol="0">
                <a:spAutoFit/>
              </a:bodyPr>
              <a:lstStyle/>
              <a:p>
                <a:r>
                  <a:rPr lang="en-US" sz="1600" b="1" dirty="0"/>
                  <a:t>4e</a:t>
                </a:r>
                <a:endParaRPr lang="en-GB" sz="1600" b="1" baseline="30000" dirty="0"/>
              </a:p>
            </p:txBody>
          </p:sp>
          <p:sp>
            <p:nvSpPr>
              <p:cNvPr id="110" name="TextBox 109">
                <a:extLst>
                  <a:ext uri="{FF2B5EF4-FFF2-40B4-BE49-F238E27FC236}">
                    <a16:creationId xmlns:a16="http://schemas.microsoft.com/office/drawing/2014/main" id="{8D6F478C-06F9-491B-8A03-33EEE5BED00F}"/>
                  </a:ext>
                </a:extLst>
              </p:cNvPr>
              <p:cNvSpPr txBox="1"/>
              <p:nvPr/>
            </p:nvSpPr>
            <p:spPr>
              <a:xfrm>
                <a:off x="6223786" y="4982653"/>
                <a:ext cx="495766" cy="338554"/>
              </a:xfrm>
              <a:prstGeom prst="rect">
                <a:avLst/>
              </a:prstGeom>
              <a:noFill/>
            </p:spPr>
            <p:txBody>
              <a:bodyPr wrap="square" rtlCol="0">
                <a:spAutoFit/>
              </a:bodyPr>
              <a:lstStyle/>
              <a:p>
                <a:r>
                  <a:rPr lang="en-US" sz="1600" b="1" dirty="0"/>
                  <a:t>f</a:t>
                </a:r>
                <a:endParaRPr lang="en-GB" sz="1600" b="1" baseline="30000" dirty="0"/>
              </a:p>
            </p:txBody>
          </p:sp>
        </p:grpSp>
        <p:sp>
          <p:nvSpPr>
            <p:cNvPr id="112" name="TextBox 111">
              <a:extLst>
                <a:ext uri="{FF2B5EF4-FFF2-40B4-BE49-F238E27FC236}">
                  <a16:creationId xmlns:a16="http://schemas.microsoft.com/office/drawing/2014/main" id="{6C3CB403-C5E4-425B-9F27-C2F8A8F5DB6A}"/>
                </a:ext>
              </a:extLst>
            </p:cNvPr>
            <p:cNvSpPr txBox="1"/>
            <p:nvPr/>
          </p:nvSpPr>
          <p:spPr>
            <a:xfrm>
              <a:off x="4403490" y="5790801"/>
              <a:ext cx="276692" cy="369332"/>
            </a:xfrm>
            <a:prstGeom prst="rect">
              <a:avLst/>
            </a:prstGeom>
            <a:noFill/>
          </p:spPr>
          <p:txBody>
            <a:bodyPr wrap="square" rtlCol="0">
              <a:spAutoFit/>
            </a:bodyPr>
            <a:lstStyle/>
            <a:p>
              <a:r>
                <a:rPr lang="en-US" dirty="0"/>
                <a:t>A</a:t>
              </a:r>
              <a:endParaRPr lang="en-GB" dirty="0"/>
            </a:p>
          </p:txBody>
        </p:sp>
        <p:sp>
          <p:nvSpPr>
            <p:cNvPr id="113" name="TextBox 112">
              <a:extLst>
                <a:ext uri="{FF2B5EF4-FFF2-40B4-BE49-F238E27FC236}">
                  <a16:creationId xmlns:a16="http://schemas.microsoft.com/office/drawing/2014/main" id="{22843A17-4A3A-4FA8-BBD3-F387607AECE6}"/>
                </a:ext>
              </a:extLst>
            </p:cNvPr>
            <p:cNvSpPr txBox="1"/>
            <p:nvPr/>
          </p:nvSpPr>
          <p:spPr>
            <a:xfrm>
              <a:off x="7809074" y="5909582"/>
              <a:ext cx="276692" cy="369332"/>
            </a:xfrm>
            <a:prstGeom prst="rect">
              <a:avLst/>
            </a:prstGeom>
            <a:noFill/>
          </p:spPr>
          <p:txBody>
            <a:bodyPr wrap="square" rtlCol="0">
              <a:spAutoFit/>
            </a:bodyPr>
            <a:lstStyle/>
            <a:p>
              <a:r>
                <a:rPr lang="en-US" dirty="0"/>
                <a:t>B</a:t>
              </a:r>
              <a:endParaRPr lang="en-GB" dirty="0"/>
            </a:p>
          </p:txBody>
        </p:sp>
      </p:grpSp>
      <p:grpSp>
        <p:nvGrpSpPr>
          <p:cNvPr id="142" name="Group 141">
            <a:extLst>
              <a:ext uri="{FF2B5EF4-FFF2-40B4-BE49-F238E27FC236}">
                <a16:creationId xmlns:a16="http://schemas.microsoft.com/office/drawing/2014/main" id="{A00C8992-F854-4D76-BA70-E4457AB8D053}"/>
              </a:ext>
            </a:extLst>
          </p:cNvPr>
          <p:cNvGrpSpPr/>
          <p:nvPr/>
        </p:nvGrpSpPr>
        <p:grpSpPr>
          <a:xfrm>
            <a:off x="8144979" y="4969533"/>
            <a:ext cx="3609238" cy="1238156"/>
            <a:chOff x="8117990" y="5380218"/>
            <a:chExt cx="3609238" cy="1238156"/>
          </a:xfrm>
        </p:grpSpPr>
        <p:cxnSp>
          <p:nvCxnSpPr>
            <p:cNvPr id="88" name="Straight Connector 87">
              <a:extLst>
                <a:ext uri="{FF2B5EF4-FFF2-40B4-BE49-F238E27FC236}">
                  <a16:creationId xmlns:a16="http://schemas.microsoft.com/office/drawing/2014/main" id="{ADB32A7A-14C2-4597-82CA-AEFEC426A8D7}"/>
                </a:ext>
              </a:extLst>
            </p:cNvPr>
            <p:cNvCxnSpPr>
              <a:cxnSpLocks/>
            </p:cNvCxnSpPr>
            <p:nvPr/>
          </p:nvCxnSpPr>
          <p:spPr>
            <a:xfrm>
              <a:off x="8343131" y="6379449"/>
              <a:ext cx="3384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Arc 134">
              <a:extLst>
                <a:ext uri="{FF2B5EF4-FFF2-40B4-BE49-F238E27FC236}">
                  <a16:creationId xmlns:a16="http://schemas.microsoft.com/office/drawing/2014/main" id="{3B3CE896-C735-4379-A36A-DEFDE9C2F33A}"/>
                </a:ext>
              </a:extLst>
            </p:cNvPr>
            <p:cNvSpPr/>
            <p:nvPr/>
          </p:nvSpPr>
          <p:spPr>
            <a:xfrm rot="18515897">
              <a:off x="8117990" y="6123691"/>
              <a:ext cx="494683" cy="494683"/>
            </a:xfrm>
            <a:prstGeom prst="arc">
              <a:avLst>
                <a:gd name="adj1" fmla="val 1691284"/>
                <a:gd name="adj2" fmla="val 301840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cxnSp>
          <p:nvCxnSpPr>
            <p:cNvPr id="91" name="Straight Connector 90">
              <a:extLst>
                <a:ext uri="{FF2B5EF4-FFF2-40B4-BE49-F238E27FC236}">
                  <a16:creationId xmlns:a16="http://schemas.microsoft.com/office/drawing/2014/main" id="{486CF773-FF9C-470E-A085-50994E49DF8D}"/>
                </a:ext>
              </a:extLst>
            </p:cNvPr>
            <p:cNvCxnSpPr>
              <a:cxnSpLocks/>
            </p:cNvCxnSpPr>
            <p:nvPr/>
          </p:nvCxnSpPr>
          <p:spPr>
            <a:xfrm flipV="1">
              <a:off x="8343131" y="5386950"/>
              <a:ext cx="2544713" cy="992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7CE4ECF-0BE2-4BAC-812A-793DEABDFFAF}"/>
                </a:ext>
              </a:extLst>
            </p:cNvPr>
            <p:cNvCxnSpPr>
              <a:cxnSpLocks/>
            </p:cNvCxnSpPr>
            <p:nvPr/>
          </p:nvCxnSpPr>
          <p:spPr>
            <a:xfrm>
              <a:off x="10881600"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FF52B2DA-13B3-46E1-9737-CB77FE0831AE}"/>
                </a:ext>
              </a:extLst>
            </p:cNvPr>
            <p:cNvCxnSpPr>
              <a:cxnSpLocks/>
            </p:cNvCxnSpPr>
            <p:nvPr/>
          </p:nvCxnSpPr>
          <p:spPr>
            <a:xfrm>
              <a:off x="10881600" y="5380218"/>
              <a:ext cx="841747"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C375961F-4039-4E95-9E41-D36BA68523AD}"/>
                </a:ext>
              </a:extLst>
            </p:cNvPr>
            <p:cNvCxnSpPr>
              <a:cxnSpLocks/>
            </p:cNvCxnSpPr>
            <p:nvPr/>
          </p:nvCxnSpPr>
          <p:spPr>
            <a:xfrm flipH="1">
              <a:off x="9969336" y="5380218"/>
              <a:ext cx="920028"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66E8FFC-9CFC-4E14-BF2B-50BA78D757A2}"/>
                </a:ext>
              </a:extLst>
            </p:cNvPr>
            <p:cNvCxnSpPr>
              <a:cxnSpLocks/>
            </p:cNvCxnSpPr>
            <p:nvPr/>
          </p:nvCxnSpPr>
          <p:spPr>
            <a:xfrm>
              <a:off x="9428784" y="6294347"/>
              <a:ext cx="0" cy="17020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4AD86C33-0504-470A-96B9-4FD772EEAF1C}"/>
                </a:ext>
              </a:extLst>
            </p:cNvPr>
            <p:cNvCxnSpPr>
              <a:cxnSpLocks/>
            </p:cNvCxnSpPr>
            <p:nvPr/>
          </p:nvCxnSpPr>
          <p:spPr>
            <a:xfrm>
              <a:off x="10363060" y="5814532"/>
              <a:ext cx="139645" cy="1247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Arc 133">
              <a:extLst>
                <a:ext uri="{FF2B5EF4-FFF2-40B4-BE49-F238E27FC236}">
                  <a16:creationId xmlns:a16="http://schemas.microsoft.com/office/drawing/2014/main" id="{EF1848BD-7965-4DDB-8023-62698CF1BCFE}"/>
                </a:ext>
              </a:extLst>
            </p:cNvPr>
            <p:cNvSpPr/>
            <p:nvPr/>
          </p:nvSpPr>
          <p:spPr>
            <a:xfrm rot="12053149">
              <a:off x="11402061" y="6179522"/>
              <a:ext cx="287949" cy="287949"/>
            </a:xfrm>
            <a:prstGeom prst="arc">
              <a:avLst>
                <a:gd name="adj1" fmla="val 19000773"/>
                <a:gd name="adj2" fmla="val 38251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36" name="TextBox 135">
              <a:extLst>
                <a:ext uri="{FF2B5EF4-FFF2-40B4-BE49-F238E27FC236}">
                  <a16:creationId xmlns:a16="http://schemas.microsoft.com/office/drawing/2014/main" id="{3AD2E995-DC4A-480F-886A-9D45CB9E8A9A}"/>
                </a:ext>
              </a:extLst>
            </p:cNvPr>
            <p:cNvSpPr txBox="1"/>
            <p:nvPr/>
          </p:nvSpPr>
          <p:spPr>
            <a:xfrm>
              <a:off x="10969111" y="6016935"/>
              <a:ext cx="553383" cy="338554"/>
            </a:xfrm>
            <a:prstGeom prst="rect">
              <a:avLst/>
            </a:prstGeom>
            <a:noFill/>
          </p:spPr>
          <p:txBody>
            <a:bodyPr wrap="square" rtlCol="0">
              <a:spAutoFit/>
            </a:bodyPr>
            <a:lstStyle/>
            <a:p>
              <a:r>
                <a:rPr lang="en-US" sz="1600" dirty="0"/>
                <a:t>70</a:t>
              </a:r>
              <a:r>
                <a:rPr lang="en-US" sz="1600" baseline="30000" dirty="0"/>
                <a:t>o</a:t>
              </a:r>
              <a:endParaRPr lang="en-GB" sz="1600" baseline="30000" dirty="0"/>
            </a:p>
          </p:txBody>
        </p:sp>
        <p:sp>
          <p:nvSpPr>
            <p:cNvPr id="137" name="TextBox 136">
              <a:extLst>
                <a:ext uri="{FF2B5EF4-FFF2-40B4-BE49-F238E27FC236}">
                  <a16:creationId xmlns:a16="http://schemas.microsoft.com/office/drawing/2014/main" id="{68BD1834-63B0-4103-B569-5812865E51D5}"/>
                </a:ext>
              </a:extLst>
            </p:cNvPr>
            <p:cNvSpPr txBox="1"/>
            <p:nvPr/>
          </p:nvSpPr>
          <p:spPr>
            <a:xfrm>
              <a:off x="8863072" y="6090922"/>
              <a:ext cx="495766" cy="338554"/>
            </a:xfrm>
            <a:prstGeom prst="rect">
              <a:avLst/>
            </a:prstGeom>
            <a:noFill/>
          </p:spPr>
          <p:txBody>
            <a:bodyPr wrap="square" rtlCol="0">
              <a:spAutoFit/>
            </a:bodyPr>
            <a:lstStyle/>
            <a:p>
              <a:r>
                <a:rPr lang="en-US" sz="1600" b="1" dirty="0"/>
                <a:t>f</a:t>
              </a:r>
              <a:endParaRPr lang="en-GB" sz="1600" b="1" baseline="30000" dirty="0"/>
            </a:p>
          </p:txBody>
        </p:sp>
      </p:grpSp>
      <p:sp>
        <p:nvSpPr>
          <p:cNvPr id="92" name="TextBox 91">
            <a:extLst>
              <a:ext uri="{FF2B5EF4-FFF2-40B4-BE49-F238E27FC236}">
                <a16:creationId xmlns:a16="http://schemas.microsoft.com/office/drawing/2014/main" id="{09536CDC-6D77-4120-91E5-C9F096D0E3FE}"/>
              </a:ext>
            </a:extLst>
          </p:cNvPr>
          <p:cNvSpPr txBox="1"/>
          <p:nvPr/>
        </p:nvSpPr>
        <p:spPr>
          <a:xfrm>
            <a:off x="4699689" y="284975"/>
            <a:ext cx="2310638" cy="584775"/>
          </a:xfrm>
          <a:prstGeom prst="rect">
            <a:avLst/>
          </a:prstGeom>
          <a:noFill/>
        </p:spPr>
        <p:txBody>
          <a:bodyPr wrap="square" rtlCol="0">
            <a:spAutoFit/>
          </a:bodyPr>
          <a:lstStyle/>
          <a:p>
            <a:pPr algn="ctr"/>
            <a:r>
              <a:rPr lang="en-US" sz="3200" dirty="0">
                <a:latin typeface="Arial Black" panose="020B0A04020102020204" pitchFamily="34" charset="0"/>
              </a:rPr>
              <a:t>Exercise</a:t>
            </a:r>
            <a:endParaRPr lang="en-GB" sz="3200" dirty="0">
              <a:latin typeface="Arial Black" panose="020B0A04020102020204" pitchFamily="34" charset="0"/>
            </a:endParaRPr>
          </a:p>
        </p:txBody>
      </p:sp>
    </p:spTree>
    <p:extLst>
      <p:ext uri="{BB962C8B-B14F-4D97-AF65-F5344CB8AC3E}">
        <p14:creationId xmlns:p14="http://schemas.microsoft.com/office/powerpoint/2010/main" val="33546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tangle: Rounded Corners 98">
            <a:extLst>
              <a:ext uri="{FF2B5EF4-FFF2-40B4-BE49-F238E27FC236}">
                <a16:creationId xmlns:a16="http://schemas.microsoft.com/office/drawing/2014/main" id="{A80E7512-D7F2-4F2B-BCCE-0D02BC7FCE4A}"/>
              </a:ext>
            </a:extLst>
          </p:cNvPr>
          <p:cNvSpPr/>
          <p:nvPr/>
        </p:nvSpPr>
        <p:spPr>
          <a:xfrm>
            <a:off x="247126" y="256754"/>
            <a:ext cx="11726571" cy="6344492"/>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0" name="Group 139">
            <a:extLst>
              <a:ext uri="{FF2B5EF4-FFF2-40B4-BE49-F238E27FC236}">
                <a16:creationId xmlns:a16="http://schemas.microsoft.com/office/drawing/2014/main" id="{866437C6-3FF9-457A-87C6-5676DE0F3F75}"/>
              </a:ext>
            </a:extLst>
          </p:cNvPr>
          <p:cNvGrpSpPr/>
          <p:nvPr/>
        </p:nvGrpSpPr>
        <p:grpSpPr>
          <a:xfrm>
            <a:off x="4679140" y="1680108"/>
            <a:ext cx="3052362" cy="1522371"/>
            <a:chOff x="5294971" y="2020821"/>
            <a:chExt cx="3052362" cy="1522371"/>
          </a:xfrm>
        </p:grpSpPr>
        <p:cxnSp>
          <p:nvCxnSpPr>
            <p:cNvPr id="17" name="Straight Connector 16">
              <a:extLst>
                <a:ext uri="{FF2B5EF4-FFF2-40B4-BE49-F238E27FC236}">
                  <a16:creationId xmlns:a16="http://schemas.microsoft.com/office/drawing/2014/main" id="{114AA025-95BB-4D18-979B-8286E3837C79}"/>
                </a:ext>
              </a:extLst>
            </p:cNvPr>
            <p:cNvCxnSpPr>
              <a:cxnSpLocks/>
            </p:cNvCxnSpPr>
            <p:nvPr/>
          </p:nvCxnSpPr>
          <p:spPr>
            <a:xfrm flipV="1">
              <a:off x="6911879" y="2199364"/>
              <a:ext cx="1435454" cy="5448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BDD9BC-F33D-4403-802F-9E864515AE08}"/>
                </a:ext>
              </a:extLst>
            </p:cNvPr>
            <p:cNvCxnSpPr>
              <a:cxnSpLocks/>
            </p:cNvCxnSpPr>
            <p:nvPr/>
          </p:nvCxnSpPr>
          <p:spPr>
            <a:xfrm flipV="1">
              <a:off x="6479187" y="2744241"/>
              <a:ext cx="432692" cy="7989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E7097DD-4EFB-47CA-B5C2-F9AC1F5EDB9E}"/>
                </a:ext>
              </a:extLst>
            </p:cNvPr>
            <p:cNvCxnSpPr>
              <a:cxnSpLocks/>
            </p:cNvCxnSpPr>
            <p:nvPr/>
          </p:nvCxnSpPr>
          <p:spPr>
            <a:xfrm>
              <a:off x="5294971" y="2020821"/>
              <a:ext cx="1616908" cy="723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D3BAD2AE-6230-49A8-9F12-909A9A661A0C}"/>
                </a:ext>
              </a:extLst>
            </p:cNvPr>
            <p:cNvSpPr/>
            <p:nvPr/>
          </p:nvSpPr>
          <p:spPr>
            <a:xfrm rot="1453362">
              <a:off x="6700327" y="2697444"/>
              <a:ext cx="177940" cy="177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Arc 37">
              <a:extLst>
                <a:ext uri="{FF2B5EF4-FFF2-40B4-BE49-F238E27FC236}">
                  <a16:creationId xmlns:a16="http://schemas.microsoft.com/office/drawing/2014/main" id="{880108E9-B296-48E4-A25C-F8952A159C3B}"/>
                </a:ext>
              </a:extLst>
            </p:cNvPr>
            <p:cNvSpPr/>
            <p:nvPr/>
          </p:nvSpPr>
          <p:spPr>
            <a:xfrm rot="21384802">
              <a:off x="6734019" y="2577738"/>
              <a:ext cx="333000" cy="333000"/>
            </a:xfrm>
            <a:prstGeom prst="arc">
              <a:avLst>
                <a:gd name="adj1" fmla="val 12526400"/>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9" name="Arc 38">
              <a:extLst>
                <a:ext uri="{FF2B5EF4-FFF2-40B4-BE49-F238E27FC236}">
                  <a16:creationId xmlns:a16="http://schemas.microsoft.com/office/drawing/2014/main" id="{6D7722F5-D79C-4F7A-84BA-0939BC270004}"/>
                </a:ext>
              </a:extLst>
            </p:cNvPr>
            <p:cNvSpPr/>
            <p:nvPr/>
          </p:nvSpPr>
          <p:spPr>
            <a:xfrm rot="1310578">
              <a:off x="6728488" y="2583915"/>
              <a:ext cx="320647" cy="320647"/>
            </a:xfrm>
            <a:prstGeom prst="arc">
              <a:avLst>
                <a:gd name="adj1" fmla="val 19000773"/>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0" name="TextBox 39">
              <a:extLst>
                <a:ext uri="{FF2B5EF4-FFF2-40B4-BE49-F238E27FC236}">
                  <a16:creationId xmlns:a16="http://schemas.microsoft.com/office/drawing/2014/main" id="{2C42DB84-CFB9-481D-918A-8C76A8E4601B}"/>
                </a:ext>
              </a:extLst>
            </p:cNvPr>
            <p:cNvSpPr txBox="1"/>
            <p:nvPr/>
          </p:nvSpPr>
          <p:spPr>
            <a:xfrm>
              <a:off x="6784001" y="2222509"/>
              <a:ext cx="331421" cy="338554"/>
            </a:xfrm>
            <a:prstGeom prst="rect">
              <a:avLst/>
            </a:prstGeom>
            <a:noFill/>
          </p:spPr>
          <p:txBody>
            <a:bodyPr wrap="square" rtlCol="0">
              <a:spAutoFit/>
            </a:bodyPr>
            <a:lstStyle/>
            <a:p>
              <a:r>
                <a:rPr lang="en-US" sz="1600" b="1" dirty="0"/>
                <a:t>b</a:t>
              </a:r>
              <a:endParaRPr lang="en-GB" sz="1600" b="1" baseline="30000" dirty="0"/>
            </a:p>
          </p:txBody>
        </p:sp>
        <p:sp>
          <p:nvSpPr>
            <p:cNvPr id="41" name="TextBox 40">
              <a:extLst>
                <a:ext uri="{FF2B5EF4-FFF2-40B4-BE49-F238E27FC236}">
                  <a16:creationId xmlns:a16="http://schemas.microsoft.com/office/drawing/2014/main" id="{6CB824A2-71F3-4240-B419-83B6DB1319DF}"/>
                </a:ext>
              </a:extLst>
            </p:cNvPr>
            <p:cNvSpPr txBox="1"/>
            <p:nvPr/>
          </p:nvSpPr>
          <p:spPr>
            <a:xfrm>
              <a:off x="6993418" y="2776652"/>
              <a:ext cx="623424" cy="338554"/>
            </a:xfrm>
            <a:prstGeom prst="rect">
              <a:avLst/>
            </a:prstGeom>
            <a:noFill/>
          </p:spPr>
          <p:txBody>
            <a:bodyPr wrap="square" rtlCol="0">
              <a:spAutoFit/>
            </a:bodyPr>
            <a:lstStyle/>
            <a:p>
              <a:r>
                <a:rPr lang="en-US" sz="1600" dirty="0"/>
                <a:t>140</a:t>
              </a:r>
              <a:r>
                <a:rPr lang="en-US" sz="1600" baseline="30000" dirty="0"/>
                <a:t>o</a:t>
              </a:r>
              <a:endParaRPr lang="en-GB" sz="1600" baseline="30000" dirty="0"/>
            </a:p>
          </p:txBody>
        </p:sp>
      </p:grpSp>
      <p:grpSp>
        <p:nvGrpSpPr>
          <p:cNvPr id="141" name="Group 140">
            <a:extLst>
              <a:ext uri="{FF2B5EF4-FFF2-40B4-BE49-F238E27FC236}">
                <a16:creationId xmlns:a16="http://schemas.microsoft.com/office/drawing/2014/main" id="{2F44385F-E41D-4CAB-B314-9B81E29F1FC6}"/>
              </a:ext>
            </a:extLst>
          </p:cNvPr>
          <p:cNvGrpSpPr/>
          <p:nvPr/>
        </p:nvGrpSpPr>
        <p:grpSpPr>
          <a:xfrm>
            <a:off x="8221119" y="1085702"/>
            <a:ext cx="3664655" cy="2163853"/>
            <a:chOff x="8066439" y="1605180"/>
            <a:chExt cx="3664655" cy="2163853"/>
          </a:xfrm>
        </p:grpSpPr>
        <p:grpSp>
          <p:nvGrpSpPr>
            <p:cNvPr id="54" name="Group 53">
              <a:extLst>
                <a:ext uri="{FF2B5EF4-FFF2-40B4-BE49-F238E27FC236}">
                  <a16:creationId xmlns:a16="http://schemas.microsoft.com/office/drawing/2014/main" id="{2C3C2259-035A-4C81-A582-3FD13DD031B7}"/>
                </a:ext>
              </a:extLst>
            </p:cNvPr>
            <p:cNvGrpSpPr/>
            <p:nvPr/>
          </p:nvGrpSpPr>
          <p:grpSpPr>
            <a:xfrm>
              <a:off x="8395967" y="1605180"/>
              <a:ext cx="3147527" cy="1924935"/>
              <a:chOff x="5863472" y="4319186"/>
              <a:chExt cx="3147527" cy="1924935"/>
            </a:xfrm>
          </p:grpSpPr>
          <p:cxnSp>
            <p:nvCxnSpPr>
              <p:cNvPr id="12" name="Straight Connector 11">
                <a:extLst>
                  <a:ext uri="{FF2B5EF4-FFF2-40B4-BE49-F238E27FC236}">
                    <a16:creationId xmlns:a16="http://schemas.microsoft.com/office/drawing/2014/main" id="{272C9092-1D05-40B4-99C9-E0D37FF080E6}"/>
                  </a:ext>
                </a:extLst>
              </p:cNvPr>
              <p:cNvCxnSpPr>
                <a:cxnSpLocks/>
              </p:cNvCxnSpPr>
              <p:nvPr/>
            </p:nvCxnSpPr>
            <p:spPr>
              <a:xfrm flipV="1">
                <a:off x="6949711" y="4505861"/>
                <a:ext cx="469208" cy="13773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93E6CE9-4B43-482B-92AC-03AF1460E1A4}"/>
                  </a:ext>
                </a:extLst>
              </p:cNvPr>
              <p:cNvCxnSpPr>
                <a:cxnSpLocks/>
              </p:cNvCxnSpPr>
              <p:nvPr/>
            </p:nvCxnSpPr>
            <p:spPr>
              <a:xfrm flipV="1">
                <a:off x="5863472" y="5181013"/>
                <a:ext cx="3089459" cy="10631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AE473DA-B6A1-4D22-AAAE-2EE55D6CB190}"/>
                  </a:ext>
                </a:extLst>
              </p:cNvPr>
              <p:cNvCxnSpPr>
                <a:cxnSpLocks/>
              </p:cNvCxnSpPr>
              <p:nvPr/>
            </p:nvCxnSpPr>
            <p:spPr>
              <a:xfrm>
                <a:off x="7403690" y="4513006"/>
                <a:ext cx="1549241" cy="6680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493713B-FF4D-4C35-863A-B24337758FB7}"/>
                  </a:ext>
                </a:extLst>
              </p:cNvPr>
              <p:cNvSpPr txBox="1"/>
              <p:nvPr/>
            </p:nvSpPr>
            <p:spPr>
              <a:xfrm>
                <a:off x="7321851" y="4677732"/>
                <a:ext cx="623424" cy="338554"/>
              </a:xfrm>
              <a:prstGeom prst="rect">
                <a:avLst/>
              </a:prstGeom>
              <a:noFill/>
            </p:spPr>
            <p:txBody>
              <a:bodyPr wrap="square" rtlCol="0">
                <a:spAutoFit/>
              </a:bodyPr>
              <a:lstStyle/>
              <a:p>
                <a:r>
                  <a:rPr lang="en-US" sz="1600" dirty="0"/>
                  <a:t>85</a:t>
                </a:r>
                <a:r>
                  <a:rPr lang="en-US" sz="1600" baseline="30000" dirty="0"/>
                  <a:t>o</a:t>
                </a:r>
                <a:endParaRPr lang="en-GB" sz="1600" baseline="30000" dirty="0"/>
              </a:p>
            </p:txBody>
          </p:sp>
          <p:sp>
            <p:nvSpPr>
              <p:cNvPr id="50" name="Arc 49">
                <a:extLst>
                  <a:ext uri="{FF2B5EF4-FFF2-40B4-BE49-F238E27FC236}">
                    <a16:creationId xmlns:a16="http://schemas.microsoft.com/office/drawing/2014/main" id="{4BCC13E9-A595-43BB-98FF-F497BE076264}"/>
                  </a:ext>
                </a:extLst>
              </p:cNvPr>
              <p:cNvSpPr/>
              <p:nvPr/>
            </p:nvSpPr>
            <p:spPr>
              <a:xfrm rot="16200000">
                <a:off x="8677999" y="5028060"/>
                <a:ext cx="333000" cy="333000"/>
              </a:xfrm>
              <a:prstGeom prst="arc">
                <a:avLst>
                  <a:gd name="adj1" fmla="val 14499421"/>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1C5E47D9-248D-464A-9EB2-2F310EA6B1D1}"/>
                  </a:ext>
                </a:extLst>
              </p:cNvPr>
              <p:cNvSpPr/>
              <p:nvPr/>
            </p:nvSpPr>
            <p:spPr>
              <a:xfrm rot="9556677">
                <a:off x="7252420" y="4319186"/>
                <a:ext cx="333000" cy="333000"/>
              </a:xfrm>
              <a:prstGeom prst="arc">
                <a:avLst>
                  <a:gd name="adj1" fmla="val 14194613"/>
                  <a:gd name="adj2" fmla="val 185040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2" name="Arc 51">
                <a:extLst>
                  <a:ext uri="{FF2B5EF4-FFF2-40B4-BE49-F238E27FC236}">
                    <a16:creationId xmlns:a16="http://schemas.microsoft.com/office/drawing/2014/main" id="{520696E3-2943-4C67-BBC7-8E5BB45C19A9}"/>
                  </a:ext>
                </a:extLst>
              </p:cNvPr>
              <p:cNvSpPr/>
              <p:nvPr/>
            </p:nvSpPr>
            <p:spPr>
              <a:xfrm rot="17910786">
                <a:off x="6835451" y="5716758"/>
                <a:ext cx="333000" cy="333000"/>
              </a:xfrm>
              <a:prstGeom prst="arc">
                <a:avLst>
                  <a:gd name="adj1" fmla="val 14194613"/>
                  <a:gd name="adj2" fmla="val 1994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TextBox 52">
                <a:extLst>
                  <a:ext uri="{FF2B5EF4-FFF2-40B4-BE49-F238E27FC236}">
                    <a16:creationId xmlns:a16="http://schemas.microsoft.com/office/drawing/2014/main" id="{33CBAFAA-141F-4055-90D1-90363EE7B8CB}"/>
                  </a:ext>
                </a:extLst>
              </p:cNvPr>
              <p:cNvSpPr txBox="1"/>
              <p:nvPr/>
            </p:nvSpPr>
            <p:spPr>
              <a:xfrm>
                <a:off x="8193446" y="5007185"/>
                <a:ext cx="623424" cy="338554"/>
              </a:xfrm>
              <a:prstGeom prst="rect">
                <a:avLst/>
              </a:prstGeom>
              <a:noFill/>
            </p:spPr>
            <p:txBody>
              <a:bodyPr wrap="square" rtlCol="0">
                <a:spAutoFit/>
              </a:bodyPr>
              <a:lstStyle/>
              <a:p>
                <a:r>
                  <a:rPr lang="en-US" sz="1600" dirty="0"/>
                  <a:t>55</a:t>
                </a:r>
                <a:r>
                  <a:rPr lang="en-US" sz="1600" baseline="30000" dirty="0"/>
                  <a:t>o</a:t>
                </a:r>
                <a:endParaRPr lang="en-GB" sz="1600" baseline="30000" dirty="0"/>
              </a:p>
            </p:txBody>
          </p:sp>
        </p:grpSp>
        <p:sp>
          <p:nvSpPr>
            <p:cNvPr id="55" name="TextBox 54">
              <a:extLst>
                <a:ext uri="{FF2B5EF4-FFF2-40B4-BE49-F238E27FC236}">
                  <a16:creationId xmlns:a16="http://schemas.microsoft.com/office/drawing/2014/main" id="{C9D71886-BA5F-44AA-96E1-191C698A3B54}"/>
                </a:ext>
              </a:extLst>
            </p:cNvPr>
            <p:cNvSpPr txBox="1"/>
            <p:nvPr/>
          </p:nvSpPr>
          <p:spPr>
            <a:xfrm>
              <a:off x="8956416" y="2776652"/>
              <a:ext cx="331421" cy="338554"/>
            </a:xfrm>
            <a:prstGeom prst="rect">
              <a:avLst/>
            </a:prstGeom>
            <a:noFill/>
          </p:spPr>
          <p:txBody>
            <a:bodyPr wrap="square" rtlCol="0">
              <a:spAutoFit/>
            </a:bodyPr>
            <a:lstStyle/>
            <a:p>
              <a:r>
                <a:rPr lang="en-US" sz="1600" b="1" dirty="0"/>
                <a:t>c</a:t>
              </a:r>
              <a:endParaRPr lang="en-GB" sz="1600" b="1" baseline="30000" dirty="0"/>
            </a:p>
          </p:txBody>
        </p:sp>
        <p:sp>
          <p:nvSpPr>
            <p:cNvPr id="56" name="TextBox 55">
              <a:extLst>
                <a:ext uri="{FF2B5EF4-FFF2-40B4-BE49-F238E27FC236}">
                  <a16:creationId xmlns:a16="http://schemas.microsoft.com/office/drawing/2014/main" id="{5182CB17-53D7-45F4-ABAA-722A5E5C26FD}"/>
                </a:ext>
              </a:extLst>
            </p:cNvPr>
            <p:cNvSpPr txBox="1"/>
            <p:nvPr/>
          </p:nvSpPr>
          <p:spPr>
            <a:xfrm>
              <a:off x="8066439" y="3399701"/>
              <a:ext cx="276692" cy="369332"/>
            </a:xfrm>
            <a:prstGeom prst="rect">
              <a:avLst/>
            </a:prstGeom>
            <a:noFill/>
          </p:spPr>
          <p:txBody>
            <a:bodyPr wrap="square" rtlCol="0">
              <a:spAutoFit/>
            </a:bodyPr>
            <a:lstStyle/>
            <a:p>
              <a:r>
                <a:rPr lang="en-US" dirty="0"/>
                <a:t>A</a:t>
              </a:r>
              <a:endParaRPr lang="en-GB" dirty="0"/>
            </a:p>
          </p:txBody>
        </p:sp>
        <p:sp>
          <p:nvSpPr>
            <p:cNvPr id="58" name="TextBox 57">
              <a:extLst>
                <a:ext uri="{FF2B5EF4-FFF2-40B4-BE49-F238E27FC236}">
                  <a16:creationId xmlns:a16="http://schemas.microsoft.com/office/drawing/2014/main" id="{D574678E-D76C-4AB2-B692-D4C8D3D69263}"/>
                </a:ext>
              </a:extLst>
            </p:cNvPr>
            <p:cNvSpPr txBox="1"/>
            <p:nvPr/>
          </p:nvSpPr>
          <p:spPr>
            <a:xfrm>
              <a:off x="11454402" y="2211062"/>
              <a:ext cx="276692" cy="369332"/>
            </a:xfrm>
            <a:prstGeom prst="rect">
              <a:avLst/>
            </a:prstGeom>
            <a:noFill/>
          </p:spPr>
          <p:txBody>
            <a:bodyPr wrap="square" rtlCol="0">
              <a:spAutoFit/>
            </a:bodyPr>
            <a:lstStyle/>
            <a:p>
              <a:r>
                <a:rPr lang="en-US" dirty="0"/>
                <a:t>B</a:t>
              </a:r>
              <a:endParaRPr lang="en-GB" dirty="0"/>
            </a:p>
          </p:txBody>
        </p:sp>
      </p:grpSp>
      <p:grpSp>
        <p:nvGrpSpPr>
          <p:cNvPr id="138" name="Group 137">
            <a:extLst>
              <a:ext uri="{FF2B5EF4-FFF2-40B4-BE49-F238E27FC236}">
                <a16:creationId xmlns:a16="http://schemas.microsoft.com/office/drawing/2014/main" id="{B29BAD92-9B4D-4B1C-8CEA-146A0592651B}"/>
              </a:ext>
            </a:extLst>
          </p:cNvPr>
          <p:cNvGrpSpPr/>
          <p:nvPr/>
        </p:nvGrpSpPr>
        <p:grpSpPr>
          <a:xfrm>
            <a:off x="546324" y="1543053"/>
            <a:ext cx="3368544" cy="1489863"/>
            <a:chOff x="1294403" y="1930746"/>
            <a:chExt cx="3368544" cy="1489863"/>
          </a:xfrm>
        </p:grpSpPr>
        <p:grpSp>
          <p:nvGrpSpPr>
            <p:cNvPr id="32" name="Group 31">
              <a:extLst>
                <a:ext uri="{FF2B5EF4-FFF2-40B4-BE49-F238E27FC236}">
                  <a16:creationId xmlns:a16="http://schemas.microsoft.com/office/drawing/2014/main" id="{2271B143-F168-4705-950B-6CBAF6A5324B}"/>
                </a:ext>
              </a:extLst>
            </p:cNvPr>
            <p:cNvGrpSpPr/>
            <p:nvPr/>
          </p:nvGrpSpPr>
          <p:grpSpPr>
            <a:xfrm>
              <a:off x="1492188" y="1930746"/>
              <a:ext cx="2803863" cy="1420150"/>
              <a:chOff x="6721877" y="2147777"/>
              <a:chExt cx="2803863" cy="1420150"/>
            </a:xfrm>
          </p:grpSpPr>
          <p:cxnSp>
            <p:nvCxnSpPr>
              <p:cNvPr id="21" name="Straight Connector 20">
                <a:extLst>
                  <a:ext uri="{FF2B5EF4-FFF2-40B4-BE49-F238E27FC236}">
                    <a16:creationId xmlns:a16="http://schemas.microsoft.com/office/drawing/2014/main" id="{2DF51C02-91D2-4117-A569-311464F67832}"/>
                  </a:ext>
                </a:extLst>
              </p:cNvPr>
              <p:cNvCxnSpPr>
                <a:cxnSpLocks/>
              </p:cNvCxnSpPr>
              <p:nvPr/>
            </p:nvCxnSpPr>
            <p:spPr>
              <a:xfrm flipH="1">
                <a:off x="8266592" y="2147777"/>
                <a:ext cx="1148192" cy="1144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162F244-65BF-49C3-84AF-42766A22D0A2}"/>
                  </a:ext>
                </a:extLst>
              </p:cNvPr>
              <p:cNvCxnSpPr>
                <a:cxnSpLocks/>
              </p:cNvCxnSpPr>
              <p:nvPr/>
            </p:nvCxnSpPr>
            <p:spPr>
              <a:xfrm>
                <a:off x="6943822" y="2459115"/>
                <a:ext cx="1336089" cy="8330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7B78CE0-F5D2-46E6-8E0B-A0728D0A9694}"/>
                  </a:ext>
                </a:extLst>
              </p:cNvPr>
              <p:cNvCxnSpPr>
                <a:cxnSpLocks/>
              </p:cNvCxnSpPr>
              <p:nvPr/>
            </p:nvCxnSpPr>
            <p:spPr>
              <a:xfrm>
                <a:off x="6721877" y="3292135"/>
                <a:ext cx="28038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3FA35B7F-7B6C-4303-80A4-17B7417595F5}"/>
                  </a:ext>
                </a:extLst>
              </p:cNvPr>
              <p:cNvSpPr txBox="1"/>
              <p:nvPr/>
            </p:nvSpPr>
            <p:spPr>
              <a:xfrm>
                <a:off x="8624668" y="2936704"/>
                <a:ext cx="553383" cy="338554"/>
              </a:xfrm>
              <a:prstGeom prst="rect">
                <a:avLst/>
              </a:prstGeom>
              <a:noFill/>
            </p:spPr>
            <p:txBody>
              <a:bodyPr wrap="square" rtlCol="0">
                <a:spAutoFit/>
              </a:bodyPr>
              <a:lstStyle/>
              <a:p>
                <a:r>
                  <a:rPr lang="en-US" sz="1600" dirty="0"/>
                  <a:t>70</a:t>
                </a:r>
                <a:r>
                  <a:rPr lang="en-US" sz="1600" baseline="30000" dirty="0"/>
                  <a:t>o</a:t>
                </a:r>
                <a:endParaRPr lang="en-GB" sz="1600" baseline="30000" dirty="0"/>
              </a:p>
            </p:txBody>
          </p:sp>
          <p:sp>
            <p:nvSpPr>
              <p:cNvPr id="27" name="TextBox 26">
                <a:extLst>
                  <a:ext uri="{FF2B5EF4-FFF2-40B4-BE49-F238E27FC236}">
                    <a16:creationId xmlns:a16="http://schemas.microsoft.com/office/drawing/2014/main" id="{FC60A167-D268-497B-A874-109EAFEA6463}"/>
                  </a:ext>
                </a:extLst>
              </p:cNvPr>
              <p:cNvSpPr txBox="1"/>
              <p:nvPr/>
            </p:nvSpPr>
            <p:spPr>
              <a:xfrm>
                <a:off x="7335174" y="2976377"/>
                <a:ext cx="553383" cy="338554"/>
              </a:xfrm>
              <a:prstGeom prst="rect">
                <a:avLst/>
              </a:prstGeom>
              <a:noFill/>
            </p:spPr>
            <p:txBody>
              <a:bodyPr wrap="square" rtlCol="0">
                <a:spAutoFit/>
              </a:bodyPr>
              <a:lstStyle/>
              <a:p>
                <a:r>
                  <a:rPr lang="en-US" sz="1600" dirty="0"/>
                  <a:t>35</a:t>
                </a:r>
                <a:r>
                  <a:rPr lang="en-US" sz="1600" baseline="30000" dirty="0"/>
                  <a:t>o</a:t>
                </a:r>
                <a:endParaRPr lang="en-GB" sz="1600" baseline="30000" dirty="0"/>
              </a:p>
            </p:txBody>
          </p:sp>
          <p:sp>
            <p:nvSpPr>
              <p:cNvPr id="28" name="TextBox 27">
                <a:extLst>
                  <a:ext uri="{FF2B5EF4-FFF2-40B4-BE49-F238E27FC236}">
                    <a16:creationId xmlns:a16="http://schemas.microsoft.com/office/drawing/2014/main" id="{5D42BE89-0802-4417-A140-D6C2FA10F8AA}"/>
                  </a:ext>
                </a:extLst>
              </p:cNvPr>
              <p:cNvSpPr txBox="1"/>
              <p:nvPr/>
            </p:nvSpPr>
            <p:spPr>
              <a:xfrm>
                <a:off x="8078695" y="2706348"/>
                <a:ext cx="331421" cy="338554"/>
              </a:xfrm>
              <a:prstGeom prst="rect">
                <a:avLst/>
              </a:prstGeom>
              <a:noFill/>
            </p:spPr>
            <p:txBody>
              <a:bodyPr wrap="square" rtlCol="0">
                <a:spAutoFit/>
              </a:bodyPr>
              <a:lstStyle/>
              <a:p>
                <a:r>
                  <a:rPr lang="en-US" sz="1600" b="1" dirty="0"/>
                  <a:t>a</a:t>
                </a:r>
                <a:endParaRPr lang="en-GB" sz="1600" b="1" baseline="30000" dirty="0"/>
              </a:p>
            </p:txBody>
          </p:sp>
          <p:sp>
            <p:nvSpPr>
              <p:cNvPr id="29" name="Arc 28">
                <a:extLst>
                  <a:ext uri="{FF2B5EF4-FFF2-40B4-BE49-F238E27FC236}">
                    <a16:creationId xmlns:a16="http://schemas.microsoft.com/office/drawing/2014/main" id="{82600650-212A-4107-9B07-370F31907FF8}"/>
                  </a:ext>
                </a:extLst>
              </p:cNvPr>
              <p:cNvSpPr/>
              <p:nvPr/>
            </p:nvSpPr>
            <p:spPr>
              <a:xfrm>
                <a:off x="8200455" y="3033221"/>
                <a:ext cx="534706" cy="534706"/>
              </a:xfrm>
              <a:prstGeom prst="arc">
                <a:avLst>
                  <a:gd name="adj1" fmla="val 16963216"/>
                  <a:gd name="adj2" fmla="val 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Arc 29">
                <a:extLst>
                  <a:ext uri="{FF2B5EF4-FFF2-40B4-BE49-F238E27FC236}">
                    <a16:creationId xmlns:a16="http://schemas.microsoft.com/office/drawing/2014/main" id="{C55F9FF1-2FD1-4A3E-8D2C-0EC4721B6758}"/>
                  </a:ext>
                </a:extLst>
              </p:cNvPr>
              <p:cNvSpPr/>
              <p:nvPr/>
            </p:nvSpPr>
            <p:spPr>
              <a:xfrm>
                <a:off x="7852481" y="3033221"/>
                <a:ext cx="534706" cy="534706"/>
              </a:xfrm>
              <a:prstGeom prst="arc">
                <a:avLst>
                  <a:gd name="adj1" fmla="val 10818116"/>
                  <a:gd name="adj2" fmla="val 13750871"/>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57" name="TextBox 56">
              <a:extLst>
                <a:ext uri="{FF2B5EF4-FFF2-40B4-BE49-F238E27FC236}">
                  <a16:creationId xmlns:a16="http://schemas.microsoft.com/office/drawing/2014/main" id="{7E18D41D-F9BA-4B16-94C7-070DF1C97FDF}"/>
                </a:ext>
              </a:extLst>
            </p:cNvPr>
            <p:cNvSpPr txBox="1"/>
            <p:nvPr/>
          </p:nvSpPr>
          <p:spPr>
            <a:xfrm>
              <a:off x="1294403" y="3051277"/>
              <a:ext cx="276692" cy="369332"/>
            </a:xfrm>
            <a:prstGeom prst="rect">
              <a:avLst/>
            </a:prstGeom>
            <a:noFill/>
          </p:spPr>
          <p:txBody>
            <a:bodyPr wrap="square" rtlCol="0">
              <a:spAutoFit/>
            </a:bodyPr>
            <a:lstStyle/>
            <a:p>
              <a:r>
                <a:rPr lang="en-US" dirty="0"/>
                <a:t>A</a:t>
              </a:r>
              <a:endParaRPr lang="en-GB" dirty="0"/>
            </a:p>
          </p:txBody>
        </p:sp>
        <p:sp>
          <p:nvSpPr>
            <p:cNvPr id="59" name="TextBox 58">
              <a:extLst>
                <a:ext uri="{FF2B5EF4-FFF2-40B4-BE49-F238E27FC236}">
                  <a16:creationId xmlns:a16="http://schemas.microsoft.com/office/drawing/2014/main" id="{AED5C6FE-3C7E-4246-B0FE-FAC262F42418}"/>
                </a:ext>
              </a:extLst>
            </p:cNvPr>
            <p:cNvSpPr txBox="1"/>
            <p:nvPr/>
          </p:nvSpPr>
          <p:spPr>
            <a:xfrm>
              <a:off x="4386255" y="2940844"/>
              <a:ext cx="276692" cy="369332"/>
            </a:xfrm>
            <a:prstGeom prst="rect">
              <a:avLst/>
            </a:prstGeom>
            <a:noFill/>
          </p:spPr>
          <p:txBody>
            <a:bodyPr wrap="square" rtlCol="0">
              <a:spAutoFit/>
            </a:bodyPr>
            <a:lstStyle/>
            <a:p>
              <a:r>
                <a:rPr lang="en-US" dirty="0"/>
                <a:t>B</a:t>
              </a:r>
              <a:endParaRPr lang="en-GB" dirty="0"/>
            </a:p>
          </p:txBody>
        </p:sp>
      </p:grpSp>
      <p:grpSp>
        <p:nvGrpSpPr>
          <p:cNvPr id="84" name="Group 83">
            <a:extLst>
              <a:ext uri="{FF2B5EF4-FFF2-40B4-BE49-F238E27FC236}">
                <a16:creationId xmlns:a16="http://schemas.microsoft.com/office/drawing/2014/main" id="{482FE873-1271-486B-833B-2B10FB2FD649}"/>
              </a:ext>
            </a:extLst>
          </p:cNvPr>
          <p:cNvGrpSpPr/>
          <p:nvPr/>
        </p:nvGrpSpPr>
        <p:grpSpPr>
          <a:xfrm>
            <a:off x="670985" y="4244319"/>
            <a:ext cx="2498319" cy="1489842"/>
            <a:chOff x="3394979" y="4843955"/>
            <a:chExt cx="2498319" cy="1489842"/>
          </a:xfrm>
        </p:grpSpPr>
        <p:cxnSp>
          <p:nvCxnSpPr>
            <p:cNvPr id="5" name="Straight Connector 4">
              <a:extLst>
                <a:ext uri="{FF2B5EF4-FFF2-40B4-BE49-F238E27FC236}">
                  <a16:creationId xmlns:a16="http://schemas.microsoft.com/office/drawing/2014/main" id="{465AEFDA-9D27-4AA5-AFCB-83E0B1A8CA23}"/>
                </a:ext>
              </a:extLst>
            </p:cNvPr>
            <p:cNvCxnSpPr>
              <a:cxnSpLocks/>
            </p:cNvCxnSpPr>
            <p:nvPr/>
          </p:nvCxnSpPr>
          <p:spPr>
            <a:xfrm flipV="1">
              <a:off x="3610999" y="5916491"/>
              <a:ext cx="611294" cy="4173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E7434EE-2F33-4974-9B2A-487817060776}"/>
                </a:ext>
              </a:extLst>
            </p:cNvPr>
            <p:cNvCxnSpPr>
              <a:cxnSpLocks/>
            </p:cNvCxnSpPr>
            <p:nvPr/>
          </p:nvCxnSpPr>
          <p:spPr>
            <a:xfrm>
              <a:off x="4222293" y="5913570"/>
              <a:ext cx="1671005" cy="360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7B2752-06A2-44A6-98E4-77F28448DC53}"/>
                </a:ext>
              </a:extLst>
            </p:cNvPr>
            <p:cNvCxnSpPr>
              <a:cxnSpLocks/>
            </p:cNvCxnSpPr>
            <p:nvPr/>
          </p:nvCxnSpPr>
          <p:spPr>
            <a:xfrm>
              <a:off x="3394979" y="5378762"/>
              <a:ext cx="829285" cy="540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2DD11E5-7088-4CEC-83F1-11F3FDF25F1F}"/>
                </a:ext>
              </a:extLst>
            </p:cNvPr>
            <p:cNvCxnSpPr>
              <a:cxnSpLocks/>
            </p:cNvCxnSpPr>
            <p:nvPr/>
          </p:nvCxnSpPr>
          <p:spPr>
            <a:xfrm>
              <a:off x="4226234" y="4843955"/>
              <a:ext cx="0" cy="106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816B9B28-2FEB-417F-95A2-06532BAD41A1}"/>
                </a:ext>
              </a:extLst>
            </p:cNvPr>
            <p:cNvSpPr/>
            <p:nvPr/>
          </p:nvSpPr>
          <p:spPr>
            <a:xfrm>
              <a:off x="4222293" y="5740633"/>
              <a:ext cx="177940" cy="177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Arc 77">
              <a:extLst>
                <a:ext uri="{FF2B5EF4-FFF2-40B4-BE49-F238E27FC236}">
                  <a16:creationId xmlns:a16="http://schemas.microsoft.com/office/drawing/2014/main" id="{E92CA184-E8A7-410E-BF7B-F33AF95054B2}"/>
                </a:ext>
              </a:extLst>
            </p:cNvPr>
            <p:cNvSpPr/>
            <p:nvPr/>
          </p:nvSpPr>
          <p:spPr>
            <a:xfrm rot="17910786">
              <a:off x="4055793" y="5732859"/>
              <a:ext cx="333000" cy="333000"/>
            </a:xfrm>
            <a:prstGeom prst="arc">
              <a:avLst>
                <a:gd name="adj1" fmla="val 16030607"/>
                <a:gd name="adj2" fmla="val 1994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79" name="Arc 78">
              <a:extLst>
                <a:ext uri="{FF2B5EF4-FFF2-40B4-BE49-F238E27FC236}">
                  <a16:creationId xmlns:a16="http://schemas.microsoft.com/office/drawing/2014/main" id="{B1588B2B-FBC9-45EF-963D-58069968126D}"/>
                </a:ext>
              </a:extLst>
            </p:cNvPr>
            <p:cNvSpPr/>
            <p:nvPr/>
          </p:nvSpPr>
          <p:spPr>
            <a:xfrm rot="13343801">
              <a:off x="4065230" y="5687705"/>
              <a:ext cx="333000" cy="333000"/>
            </a:xfrm>
            <a:prstGeom prst="arc">
              <a:avLst>
                <a:gd name="adj1" fmla="val 16030607"/>
                <a:gd name="adj2" fmla="val 199441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0" name="Arc 79">
              <a:extLst>
                <a:ext uri="{FF2B5EF4-FFF2-40B4-BE49-F238E27FC236}">
                  <a16:creationId xmlns:a16="http://schemas.microsoft.com/office/drawing/2014/main" id="{E91F7B42-8C78-4DFD-87E8-C3695287565B}"/>
                </a:ext>
              </a:extLst>
            </p:cNvPr>
            <p:cNvSpPr/>
            <p:nvPr/>
          </p:nvSpPr>
          <p:spPr>
            <a:xfrm rot="9485692">
              <a:off x="4046599" y="5684349"/>
              <a:ext cx="333000" cy="333000"/>
            </a:xfrm>
            <a:prstGeom prst="arc">
              <a:avLst>
                <a:gd name="adj1" fmla="val 13448048"/>
                <a:gd name="adj2" fmla="val 1913212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81" name="TextBox 80">
              <a:extLst>
                <a:ext uri="{FF2B5EF4-FFF2-40B4-BE49-F238E27FC236}">
                  <a16:creationId xmlns:a16="http://schemas.microsoft.com/office/drawing/2014/main" id="{D548ADFE-D0BD-4BCB-B639-BB9E0113F07A}"/>
                </a:ext>
              </a:extLst>
            </p:cNvPr>
            <p:cNvSpPr txBox="1"/>
            <p:nvPr/>
          </p:nvSpPr>
          <p:spPr>
            <a:xfrm>
              <a:off x="3895071" y="5399892"/>
              <a:ext cx="331421" cy="338554"/>
            </a:xfrm>
            <a:prstGeom prst="rect">
              <a:avLst/>
            </a:prstGeom>
            <a:noFill/>
          </p:spPr>
          <p:txBody>
            <a:bodyPr wrap="square" rtlCol="0">
              <a:spAutoFit/>
            </a:bodyPr>
            <a:lstStyle/>
            <a:p>
              <a:r>
                <a:rPr lang="en-US" sz="1600" b="1" dirty="0"/>
                <a:t>d</a:t>
              </a:r>
              <a:endParaRPr lang="en-GB" sz="1600" b="1" baseline="30000" dirty="0"/>
            </a:p>
          </p:txBody>
        </p:sp>
        <p:sp>
          <p:nvSpPr>
            <p:cNvPr id="82" name="TextBox 81">
              <a:extLst>
                <a:ext uri="{FF2B5EF4-FFF2-40B4-BE49-F238E27FC236}">
                  <a16:creationId xmlns:a16="http://schemas.microsoft.com/office/drawing/2014/main" id="{4347E493-E63F-467D-A6D2-58AFA3BE97F1}"/>
                </a:ext>
              </a:extLst>
            </p:cNvPr>
            <p:cNvSpPr txBox="1"/>
            <p:nvPr/>
          </p:nvSpPr>
          <p:spPr>
            <a:xfrm>
              <a:off x="3750935" y="5704332"/>
              <a:ext cx="331421" cy="338554"/>
            </a:xfrm>
            <a:prstGeom prst="rect">
              <a:avLst/>
            </a:prstGeom>
            <a:noFill/>
          </p:spPr>
          <p:txBody>
            <a:bodyPr wrap="square" rtlCol="0">
              <a:spAutoFit/>
            </a:bodyPr>
            <a:lstStyle/>
            <a:p>
              <a:r>
                <a:rPr lang="en-US" sz="1600" b="1" dirty="0"/>
                <a:t>d</a:t>
              </a:r>
              <a:endParaRPr lang="en-GB" sz="1600" b="1" baseline="30000" dirty="0"/>
            </a:p>
          </p:txBody>
        </p:sp>
        <p:sp>
          <p:nvSpPr>
            <p:cNvPr id="83" name="TextBox 82">
              <a:extLst>
                <a:ext uri="{FF2B5EF4-FFF2-40B4-BE49-F238E27FC236}">
                  <a16:creationId xmlns:a16="http://schemas.microsoft.com/office/drawing/2014/main" id="{0F5F168F-CDF1-46AD-8B41-EDAF6989B89B}"/>
                </a:ext>
              </a:extLst>
            </p:cNvPr>
            <p:cNvSpPr txBox="1"/>
            <p:nvPr/>
          </p:nvSpPr>
          <p:spPr>
            <a:xfrm>
              <a:off x="4138372" y="5944083"/>
              <a:ext cx="495766" cy="338554"/>
            </a:xfrm>
            <a:prstGeom prst="rect">
              <a:avLst/>
            </a:prstGeom>
            <a:noFill/>
          </p:spPr>
          <p:txBody>
            <a:bodyPr wrap="square" rtlCol="0">
              <a:spAutoFit/>
            </a:bodyPr>
            <a:lstStyle/>
            <a:p>
              <a:r>
                <a:rPr lang="en-US" sz="1600" b="1" dirty="0"/>
                <a:t>3d</a:t>
              </a:r>
              <a:endParaRPr lang="en-GB" sz="1600" b="1" baseline="30000" dirty="0"/>
            </a:p>
          </p:txBody>
        </p:sp>
      </p:grpSp>
      <p:grpSp>
        <p:nvGrpSpPr>
          <p:cNvPr id="114" name="Group 113">
            <a:extLst>
              <a:ext uri="{FF2B5EF4-FFF2-40B4-BE49-F238E27FC236}">
                <a16:creationId xmlns:a16="http://schemas.microsoft.com/office/drawing/2014/main" id="{6DD9DBCD-9F41-4A94-B9FE-1DAEA50C6702}"/>
              </a:ext>
            </a:extLst>
          </p:cNvPr>
          <p:cNvGrpSpPr/>
          <p:nvPr/>
        </p:nvGrpSpPr>
        <p:grpSpPr>
          <a:xfrm>
            <a:off x="4004729" y="4343042"/>
            <a:ext cx="3682276" cy="1523307"/>
            <a:chOff x="4403490" y="4755607"/>
            <a:chExt cx="3682276" cy="1523307"/>
          </a:xfrm>
        </p:grpSpPr>
        <p:grpSp>
          <p:nvGrpSpPr>
            <p:cNvPr id="111" name="Group 110">
              <a:extLst>
                <a:ext uri="{FF2B5EF4-FFF2-40B4-BE49-F238E27FC236}">
                  <a16:creationId xmlns:a16="http://schemas.microsoft.com/office/drawing/2014/main" id="{67409806-3426-4C7F-BDEC-2FB2857AD946}"/>
                </a:ext>
              </a:extLst>
            </p:cNvPr>
            <p:cNvGrpSpPr/>
            <p:nvPr/>
          </p:nvGrpSpPr>
          <p:grpSpPr>
            <a:xfrm>
              <a:off x="4707251" y="4755607"/>
              <a:ext cx="3229260" cy="1460787"/>
              <a:chOff x="5562808" y="4167232"/>
              <a:chExt cx="3229260" cy="1460787"/>
            </a:xfrm>
          </p:grpSpPr>
          <p:cxnSp>
            <p:nvCxnSpPr>
              <p:cNvPr id="85" name="Straight Connector 84">
                <a:extLst>
                  <a:ext uri="{FF2B5EF4-FFF2-40B4-BE49-F238E27FC236}">
                    <a16:creationId xmlns:a16="http://schemas.microsoft.com/office/drawing/2014/main" id="{0170E04E-5D1D-4C8B-B0C0-1D4DBF4E8717}"/>
                  </a:ext>
                </a:extLst>
              </p:cNvPr>
              <p:cNvCxnSpPr>
                <a:cxnSpLocks/>
              </p:cNvCxnSpPr>
              <p:nvPr/>
            </p:nvCxnSpPr>
            <p:spPr>
              <a:xfrm>
                <a:off x="5562808" y="5437631"/>
                <a:ext cx="3068936" cy="30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459262FA-47D7-4101-8DC4-811AEF250ADB}"/>
                  </a:ext>
                </a:extLst>
              </p:cNvPr>
              <p:cNvCxnSpPr>
                <a:cxnSpLocks/>
              </p:cNvCxnSpPr>
              <p:nvPr/>
            </p:nvCxnSpPr>
            <p:spPr>
              <a:xfrm flipV="1">
                <a:off x="6617368" y="4195503"/>
                <a:ext cx="1725763" cy="12573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4EA49C2B-5A68-4FC8-ABCB-09ED352B7B6B}"/>
                  </a:ext>
                </a:extLst>
              </p:cNvPr>
              <p:cNvCxnSpPr>
                <a:cxnSpLocks/>
              </p:cNvCxnSpPr>
              <p:nvPr/>
            </p:nvCxnSpPr>
            <p:spPr>
              <a:xfrm>
                <a:off x="8332097" y="4185575"/>
                <a:ext cx="299647" cy="12958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Arc 102">
                <a:extLst>
                  <a:ext uri="{FF2B5EF4-FFF2-40B4-BE49-F238E27FC236}">
                    <a16:creationId xmlns:a16="http://schemas.microsoft.com/office/drawing/2014/main" id="{61FAC1FF-F059-408A-BFA5-58E04BCCCCDC}"/>
                  </a:ext>
                </a:extLst>
              </p:cNvPr>
              <p:cNvSpPr/>
              <p:nvPr/>
            </p:nvSpPr>
            <p:spPr>
              <a:xfrm rot="5194630">
                <a:off x="8104431" y="4167232"/>
                <a:ext cx="320647" cy="320647"/>
              </a:xfrm>
              <a:prstGeom prst="arc">
                <a:avLst>
                  <a:gd name="adj1" fmla="val 19000773"/>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4" name="Arc 103">
                <a:extLst>
                  <a:ext uri="{FF2B5EF4-FFF2-40B4-BE49-F238E27FC236}">
                    <a16:creationId xmlns:a16="http://schemas.microsoft.com/office/drawing/2014/main" id="{065AE1DF-C862-412D-82E3-C9567175B50F}"/>
                  </a:ext>
                </a:extLst>
              </p:cNvPr>
              <p:cNvSpPr/>
              <p:nvPr/>
            </p:nvSpPr>
            <p:spPr>
              <a:xfrm rot="13191084">
                <a:off x="8471421" y="5289726"/>
                <a:ext cx="320647" cy="320647"/>
              </a:xfrm>
              <a:prstGeom prst="arc">
                <a:avLst>
                  <a:gd name="adj1" fmla="val 19000773"/>
                  <a:gd name="adj2" fmla="val 211455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5" name="Arc 104">
                <a:extLst>
                  <a:ext uri="{FF2B5EF4-FFF2-40B4-BE49-F238E27FC236}">
                    <a16:creationId xmlns:a16="http://schemas.microsoft.com/office/drawing/2014/main" id="{B51319BF-BB5F-42A6-8935-32BD624026D9}"/>
                  </a:ext>
                </a:extLst>
              </p:cNvPr>
              <p:cNvSpPr/>
              <p:nvPr/>
            </p:nvSpPr>
            <p:spPr>
              <a:xfrm rot="13191084">
                <a:off x="6537742" y="5270277"/>
                <a:ext cx="320647" cy="320647"/>
              </a:xfrm>
              <a:prstGeom prst="arc">
                <a:avLst>
                  <a:gd name="adj1" fmla="val 19000773"/>
                  <a:gd name="adj2" fmla="val 540634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6" name="Arc 105">
                <a:extLst>
                  <a:ext uri="{FF2B5EF4-FFF2-40B4-BE49-F238E27FC236}">
                    <a16:creationId xmlns:a16="http://schemas.microsoft.com/office/drawing/2014/main" id="{F0169E55-3C8B-4D89-BF1F-6350609D4D73}"/>
                  </a:ext>
                </a:extLst>
              </p:cNvPr>
              <p:cNvSpPr/>
              <p:nvPr/>
            </p:nvSpPr>
            <p:spPr>
              <a:xfrm rot="16880515">
                <a:off x="6572628" y="5307372"/>
                <a:ext cx="320647" cy="320647"/>
              </a:xfrm>
              <a:prstGeom prst="arc">
                <a:avLst>
                  <a:gd name="adj1" fmla="val 1015619"/>
                  <a:gd name="adj2" fmla="val 45133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07" name="TextBox 106">
                <a:extLst>
                  <a:ext uri="{FF2B5EF4-FFF2-40B4-BE49-F238E27FC236}">
                    <a16:creationId xmlns:a16="http://schemas.microsoft.com/office/drawing/2014/main" id="{B9ED710A-168E-42DE-AE53-6153DAFDB337}"/>
                  </a:ext>
                </a:extLst>
              </p:cNvPr>
              <p:cNvSpPr txBox="1"/>
              <p:nvPr/>
            </p:nvSpPr>
            <p:spPr>
              <a:xfrm>
                <a:off x="6942304" y="5132561"/>
                <a:ext cx="495766" cy="338554"/>
              </a:xfrm>
              <a:prstGeom prst="rect">
                <a:avLst/>
              </a:prstGeom>
              <a:noFill/>
            </p:spPr>
            <p:txBody>
              <a:bodyPr wrap="square" rtlCol="0">
                <a:spAutoFit/>
              </a:bodyPr>
              <a:lstStyle/>
              <a:p>
                <a:r>
                  <a:rPr lang="en-US" sz="1600" b="1" dirty="0"/>
                  <a:t>3e</a:t>
                </a:r>
                <a:endParaRPr lang="en-GB" sz="1600" b="1" baseline="30000" dirty="0"/>
              </a:p>
            </p:txBody>
          </p:sp>
          <p:sp>
            <p:nvSpPr>
              <p:cNvPr id="108" name="TextBox 107">
                <a:extLst>
                  <a:ext uri="{FF2B5EF4-FFF2-40B4-BE49-F238E27FC236}">
                    <a16:creationId xmlns:a16="http://schemas.microsoft.com/office/drawing/2014/main" id="{2610AE87-4FF3-4557-A853-1EB351990409}"/>
                  </a:ext>
                </a:extLst>
              </p:cNvPr>
              <p:cNvSpPr txBox="1"/>
              <p:nvPr/>
            </p:nvSpPr>
            <p:spPr>
              <a:xfrm>
                <a:off x="8066439" y="5129147"/>
                <a:ext cx="495766" cy="338554"/>
              </a:xfrm>
              <a:prstGeom prst="rect">
                <a:avLst/>
              </a:prstGeom>
              <a:noFill/>
            </p:spPr>
            <p:txBody>
              <a:bodyPr wrap="square" rtlCol="0">
                <a:spAutoFit/>
              </a:bodyPr>
              <a:lstStyle/>
              <a:p>
                <a:r>
                  <a:rPr lang="en-US" sz="1600" b="1" dirty="0"/>
                  <a:t>5e</a:t>
                </a:r>
                <a:endParaRPr lang="en-GB" sz="1600" b="1" baseline="30000" dirty="0"/>
              </a:p>
            </p:txBody>
          </p:sp>
          <p:sp>
            <p:nvSpPr>
              <p:cNvPr id="109" name="TextBox 108">
                <a:extLst>
                  <a:ext uri="{FF2B5EF4-FFF2-40B4-BE49-F238E27FC236}">
                    <a16:creationId xmlns:a16="http://schemas.microsoft.com/office/drawing/2014/main" id="{620D6A65-804D-4F0E-818E-0FF79EB54998}"/>
                  </a:ext>
                </a:extLst>
              </p:cNvPr>
              <p:cNvSpPr txBox="1"/>
              <p:nvPr/>
            </p:nvSpPr>
            <p:spPr>
              <a:xfrm>
                <a:off x="7951385" y="4441135"/>
                <a:ext cx="495766" cy="338554"/>
              </a:xfrm>
              <a:prstGeom prst="rect">
                <a:avLst/>
              </a:prstGeom>
              <a:noFill/>
            </p:spPr>
            <p:txBody>
              <a:bodyPr wrap="square" rtlCol="0">
                <a:spAutoFit/>
              </a:bodyPr>
              <a:lstStyle/>
              <a:p>
                <a:r>
                  <a:rPr lang="en-US" sz="1600" b="1" dirty="0"/>
                  <a:t>4e</a:t>
                </a:r>
                <a:endParaRPr lang="en-GB" sz="1600" b="1" baseline="30000" dirty="0"/>
              </a:p>
            </p:txBody>
          </p:sp>
          <p:sp>
            <p:nvSpPr>
              <p:cNvPr id="110" name="TextBox 109">
                <a:extLst>
                  <a:ext uri="{FF2B5EF4-FFF2-40B4-BE49-F238E27FC236}">
                    <a16:creationId xmlns:a16="http://schemas.microsoft.com/office/drawing/2014/main" id="{8D6F478C-06F9-491B-8A03-33EEE5BED00F}"/>
                  </a:ext>
                </a:extLst>
              </p:cNvPr>
              <p:cNvSpPr txBox="1"/>
              <p:nvPr/>
            </p:nvSpPr>
            <p:spPr>
              <a:xfrm>
                <a:off x="6223786" y="4982653"/>
                <a:ext cx="495766" cy="338554"/>
              </a:xfrm>
              <a:prstGeom prst="rect">
                <a:avLst/>
              </a:prstGeom>
              <a:noFill/>
            </p:spPr>
            <p:txBody>
              <a:bodyPr wrap="square" rtlCol="0">
                <a:spAutoFit/>
              </a:bodyPr>
              <a:lstStyle/>
              <a:p>
                <a:r>
                  <a:rPr lang="en-US" sz="1600" b="1" dirty="0"/>
                  <a:t>f</a:t>
                </a:r>
                <a:endParaRPr lang="en-GB" sz="1600" b="1" baseline="30000" dirty="0"/>
              </a:p>
            </p:txBody>
          </p:sp>
        </p:grpSp>
        <p:sp>
          <p:nvSpPr>
            <p:cNvPr id="112" name="TextBox 111">
              <a:extLst>
                <a:ext uri="{FF2B5EF4-FFF2-40B4-BE49-F238E27FC236}">
                  <a16:creationId xmlns:a16="http://schemas.microsoft.com/office/drawing/2014/main" id="{6C3CB403-C5E4-425B-9F27-C2F8A8F5DB6A}"/>
                </a:ext>
              </a:extLst>
            </p:cNvPr>
            <p:cNvSpPr txBox="1"/>
            <p:nvPr/>
          </p:nvSpPr>
          <p:spPr>
            <a:xfrm>
              <a:off x="4403490" y="5790801"/>
              <a:ext cx="276692" cy="369332"/>
            </a:xfrm>
            <a:prstGeom prst="rect">
              <a:avLst/>
            </a:prstGeom>
            <a:noFill/>
          </p:spPr>
          <p:txBody>
            <a:bodyPr wrap="square" rtlCol="0">
              <a:spAutoFit/>
            </a:bodyPr>
            <a:lstStyle/>
            <a:p>
              <a:r>
                <a:rPr lang="en-US" dirty="0"/>
                <a:t>A</a:t>
              </a:r>
              <a:endParaRPr lang="en-GB" dirty="0"/>
            </a:p>
          </p:txBody>
        </p:sp>
        <p:sp>
          <p:nvSpPr>
            <p:cNvPr id="113" name="TextBox 112">
              <a:extLst>
                <a:ext uri="{FF2B5EF4-FFF2-40B4-BE49-F238E27FC236}">
                  <a16:creationId xmlns:a16="http://schemas.microsoft.com/office/drawing/2014/main" id="{22843A17-4A3A-4FA8-BBD3-F387607AECE6}"/>
                </a:ext>
              </a:extLst>
            </p:cNvPr>
            <p:cNvSpPr txBox="1"/>
            <p:nvPr/>
          </p:nvSpPr>
          <p:spPr>
            <a:xfrm>
              <a:off x="7809074" y="5909582"/>
              <a:ext cx="276692" cy="369332"/>
            </a:xfrm>
            <a:prstGeom prst="rect">
              <a:avLst/>
            </a:prstGeom>
            <a:noFill/>
          </p:spPr>
          <p:txBody>
            <a:bodyPr wrap="square" rtlCol="0">
              <a:spAutoFit/>
            </a:bodyPr>
            <a:lstStyle/>
            <a:p>
              <a:r>
                <a:rPr lang="en-US" dirty="0"/>
                <a:t>B</a:t>
              </a:r>
              <a:endParaRPr lang="en-GB" dirty="0"/>
            </a:p>
          </p:txBody>
        </p:sp>
      </p:grpSp>
      <p:grpSp>
        <p:nvGrpSpPr>
          <p:cNvPr id="142" name="Group 141">
            <a:extLst>
              <a:ext uri="{FF2B5EF4-FFF2-40B4-BE49-F238E27FC236}">
                <a16:creationId xmlns:a16="http://schemas.microsoft.com/office/drawing/2014/main" id="{A00C8992-F854-4D76-BA70-E4457AB8D053}"/>
              </a:ext>
            </a:extLst>
          </p:cNvPr>
          <p:cNvGrpSpPr/>
          <p:nvPr/>
        </p:nvGrpSpPr>
        <p:grpSpPr>
          <a:xfrm>
            <a:off x="8497027" y="4649840"/>
            <a:ext cx="3384097" cy="1119246"/>
            <a:chOff x="8343131" y="5380218"/>
            <a:chExt cx="3384097" cy="1119246"/>
          </a:xfrm>
        </p:grpSpPr>
        <p:cxnSp>
          <p:nvCxnSpPr>
            <p:cNvPr id="88" name="Straight Connector 87">
              <a:extLst>
                <a:ext uri="{FF2B5EF4-FFF2-40B4-BE49-F238E27FC236}">
                  <a16:creationId xmlns:a16="http://schemas.microsoft.com/office/drawing/2014/main" id="{ADB32A7A-14C2-4597-82CA-AEFEC426A8D7}"/>
                </a:ext>
              </a:extLst>
            </p:cNvPr>
            <p:cNvCxnSpPr>
              <a:cxnSpLocks/>
            </p:cNvCxnSpPr>
            <p:nvPr/>
          </p:nvCxnSpPr>
          <p:spPr>
            <a:xfrm>
              <a:off x="8343131" y="6379449"/>
              <a:ext cx="338409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486CF773-FF9C-470E-A085-50994E49DF8D}"/>
                </a:ext>
              </a:extLst>
            </p:cNvPr>
            <p:cNvCxnSpPr>
              <a:cxnSpLocks/>
            </p:cNvCxnSpPr>
            <p:nvPr/>
          </p:nvCxnSpPr>
          <p:spPr>
            <a:xfrm flipV="1">
              <a:off x="8343131" y="5386950"/>
              <a:ext cx="2544713" cy="992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7CE4ECF-0BE2-4BAC-812A-793DEABDFFAF}"/>
                </a:ext>
              </a:extLst>
            </p:cNvPr>
            <p:cNvCxnSpPr>
              <a:cxnSpLocks/>
            </p:cNvCxnSpPr>
            <p:nvPr/>
          </p:nvCxnSpPr>
          <p:spPr>
            <a:xfrm>
              <a:off x="10881600" y="6294347"/>
              <a:ext cx="0" cy="170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FF52B2DA-13B3-46E1-9737-CB77FE0831AE}"/>
                </a:ext>
              </a:extLst>
            </p:cNvPr>
            <p:cNvCxnSpPr>
              <a:cxnSpLocks/>
            </p:cNvCxnSpPr>
            <p:nvPr/>
          </p:nvCxnSpPr>
          <p:spPr>
            <a:xfrm>
              <a:off x="10881600" y="5380218"/>
              <a:ext cx="841747"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C375961F-4039-4E95-9E41-D36BA68523AD}"/>
                </a:ext>
              </a:extLst>
            </p:cNvPr>
            <p:cNvCxnSpPr>
              <a:cxnSpLocks/>
            </p:cNvCxnSpPr>
            <p:nvPr/>
          </p:nvCxnSpPr>
          <p:spPr>
            <a:xfrm flipH="1">
              <a:off x="9969336" y="5380218"/>
              <a:ext cx="920028" cy="9992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66E8FFC-9CFC-4E14-BF2B-50BA78D757A2}"/>
                </a:ext>
              </a:extLst>
            </p:cNvPr>
            <p:cNvCxnSpPr>
              <a:cxnSpLocks/>
            </p:cNvCxnSpPr>
            <p:nvPr/>
          </p:nvCxnSpPr>
          <p:spPr>
            <a:xfrm>
              <a:off x="9428784" y="6294347"/>
              <a:ext cx="0" cy="170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4AD86C33-0504-470A-96B9-4FD772EEAF1C}"/>
                </a:ext>
              </a:extLst>
            </p:cNvPr>
            <p:cNvCxnSpPr>
              <a:cxnSpLocks/>
            </p:cNvCxnSpPr>
            <p:nvPr/>
          </p:nvCxnSpPr>
          <p:spPr>
            <a:xfrm>
              <a:off x="10363060" y="5814532"/>
              <a:ext cx="139645" cy="1247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Arc 133">
              <a:extLst>
                <a:ext uri="{FF2B5EF4-FFF2-40B4-BE49-F238E27FC236}">
                  <a16:creationId xmlns:a16="http://schemas.microsoft.com/office/drawing/2014/main" id="{EF1848BD-7965-4DDB-8023-62698CF1BCFE}"/>
                </a:ext>
              </a:extLst>
            </p:cNvPr>
            <p:cNvSpPr/>
            <p:nvPr/>
          </p:nvSpPr>
          <p:spPr>
            <a:xfrm rot="12053149">
              <a:off x="11402061" y="6179522"/>
              <a:ext cx="287949" cy="287949"/>
            </a:xfrm>
            <a:prstGeom prst="arc">
              <a:avLst>
                <a:gd name="adj1" fmla="val 19000773"/>
                <a:gd name="adj2" fmla="val 38251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35" name="Arc 134">
              <a:extLst>
                <a:ext uri="{FF2B5EF4-FFF2-40B4-BE49-F238E27FC236}">
                  <a16:creationId xmlns:a16="http://schemas.microsoft.com/office/drawing/2014/main" id="{3B3CE896-C735-4379-A36A-DEFDE9C2F33A}"/>
                </a:ext>
              </a:extLst>
            </p:cNvPr>
            <p:cNvSpPr/>
            <p:nvPr/>
          </p:nvSpPr>
          <p:spPr>
            <a:xfrm rot="18515897">
              <a:off x="8484971" y="6211515"/>
              <a:ext cx="287949" cy="287949"/>
            </a:xfrm>
            <a:prstGeom prst="arc">
              <a:avLst>
                <a:gd name="adj1" fmla="val 21390316"/>
                <a:gd name="adj2" fmla="val 38251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136" name="TextBox 135">
              <a:extLst>
                <a:ext uri="{FF2B5EF4-FFF2-40B4-BE49-F238E27FC236}">
                  <a16:creationId xmlns:a16="http://schemas.microsoft.com/office/drawing/2014/main" id="{3AD2E995-DC4A-480F-886A-9D45CB9E8A9A}"/>
                </a:ext>
              </a:extLst>
            </p:cNvPr>
            <p:cNvSpPr txBox="1"/>
            <p:nvPr/>
          </p:nvSpPr>
          <p:spPr>
            <a:xfrm>
              <a:off x="10969111" y="6016935"/>
              <a:ext cx="553383" cy="338554"/>
            </a:xfrm>
            <a:prstGeom prst="rect">
              <a:avLst/>
            </a:prstGeom>
            <a:noFill/>
          </p:spPr>
          <p:txBody>
            <a:bodyPr wrap="square" rtlCol="0">
              <a:spAutoFit/>
            </a:bodyPr>
            <a:lstStyle/>
            <a:p>
              <a:r>
                <a:rPr lang="en-US" sz="1600" dirty="0"/>
                <a:t>70</a:t>
              </a:r>
              <a:r>
                <a:rPr lang="en-US" sz="1600" baseline="30000" dirty="0"/>
                <a:t>o</a:t>
              </a:r>
              <a:endParaRPr lang="en-GB" sz="1600" baseline="30000" dirty="0"/>
            </a:p>
          </p:txBody>
        </p:sp>
        <p:sp>
          <p:nvSpPr>
            <p:cNvPr id="137" name="TextBox 136">
              <a:extLst>
                <a:ext uri="{FF2B5EF4-FFF2-40B4-BE49-F238E27FC236}">
                  <a16:creationId xmlns:a16="http://schemas.microsoft.com/office/drawing/2014/main" id="{68BD1834-63B0-4103-B569-5812865E51D5}"/>
                </a:ext>
              </a:extLst>
            </p:cNvPr>
            <p:cNvSpPr txBox="1"/>
            <p:nvPr/>
          </p:nvSpPr>
          <p:spPr>
            <a:xfrm>
              <a:off x="8863072" y="6090922"/>
              <a:ext cx="495766" cy="338554"/>
            </a:xfrm>
            <a:prstGeom prst="rect">
              <a:avLst/>
            </a:prstGeom>
            <a:noFill/>
          </p:spPr>
          <p:txBody>
            <a:bodyPr wrap="square" rtlCol="0">
              <a:spAutoFit/>
            </a:bodyPr>
            <a:lstStyle/>
            <a:p>
              <a:r>
                <a:rPr lang="en-US" sz="1600" b="1" dirty="0"/>
                <a:t>f</a:t>
              </a:r>
              <a:endParaRPr lang="en-GB" sz="1600" b="1" baseline="30000" dirty="0"/>
            </a:p>
          </p:txBody>
        </p:sp>
      </p:grpSp>
      <p:sp>
        <p:nvSpPr>
          <p:cNvPr id="3" name="TextBox 2">
            <a:extLst>
              <a:ext uri="{FF2B5EF4-FFF2-40B4-BE49-F238E27FC236}">
                <a16:creationId xmlns:a16="http://schemas.microsoft.com/office/drawing/2014/main" id="{ED2D756A-C580-40ED-AE0E-2DB7679779CB}"/>
              </a:ext>
            </a:extLst>
          </p:cNvPr>
          <p:cNvSpPr txBox="1"/>
          <p:nvPr/>
        </p:nvSpPr>
        <p:spPr>
          <a:xfrm>
            <a:off x="1777300" y="1669725"/>
            <a:ext cx="982629"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a = 75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89" name="TextBox 88">
            <a:extLst>
              <a:ext uri="{FF2B5EF4-FFF2-40B4-BE49-F238E27FC236}">
                <a16:creationId xmlns:a16="http://schemas.microsoft.com/office/drawing/2014/main" id="{57068789-0E08-4FE2-9304-9D41E1511C91}"/>
              </a:ext>
            </a:extLst>
          </p:cNvPr>
          <p:cNvSpPr txBox="1"/>
          <p:nvPr/>
        </p:nvSpPr>
        <p:spPr>
          <a:xfrm>
            <a:off x="5850991" y="1472545"/>
            <a:ext cx="109365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b = 130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B125190A-2C21-48BE-A85A-797E4F8EB98C}"/>
              </a:ext>
            </a:extLst>
          </p:cNvPr>
          <p:cNvSpPr txBox="1"/>
          <p:nvPr/>
        </p:nvSpPr>
        <p:spPr>
          <a:xfrm>
            <a:off x="8446044" y="1984454"/>
            <a:ext cx="109365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c = 140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2" name="TextBox 91">
            <a:extLst>
              <a:ext uri="{FF2B5EF4-FFF2-40B4-BE49-F238E27FC236}">
                <a16:creationId xmlns:a16="http://schemas.microsoft.com/office/drawing/2014/main" id="{E59FD28D-1FCA-4CB8-9E2C-E92843EBD1A8}"/>
              </a:ext>
            </a:extLst>
          </p:cNvPr>
          <p:cNvSpPr txBox="1"/>
          <p:nvPr/>
        </p:nvSpPr>
        <p:spPr>
          <a:xfrm>
            <a:off x="626599" y="4383718"/>
            <a:ext cx="1013422"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d = 54</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5" name="TextBox 94">
            <a:extLst>
              <a:ext uri="{FF2B5EF4-FFF2-40B4-BE49-F238E27FC236}">
                <a16:creationId xmlns:a16="http://schemas.microsoft.com/office/drawing/2014/main" id="{5507ACBF-689B-4B15-B084-6E53ABE3E537}"/>
              </a:ext>
            </a:extLst>
          </p:cNvPr>
          <p:cNvSpPr txBox="1"/>
          <p:nvPr/>
        </p:nvSpPr>
        <p:spPr>
          <a:xfrm>
            <a:off x="1516623" y="5699582"/>
            <a:ext cx="1240770"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3d = 162</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6" name="TextBox 95">
            <a:extLst>
              <a:ext uri="{FF2B5EF4-FFF2-40B4-BE49-F238E27FC236}">
                <a16:creationId xmlns:a16="http://schemas.microsoft.com/office/drawing/2014/main" id="{AD27FC2E-1639-41F7-AD06-B7E74F394AAA}"/>
              </a:ext>
            </a:extLst>
          </p:cNvPr>
          <p:cNvSpPr txBox="1"/>
          <p:nvPr/>
        </p:nvSpPr>
        <p:spPr>
          <a:xfrm>
            <a:off x="9042621" y="4687861"/>
            <a:ext cx="1273477"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g = 20</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6DAA47E3-67DC-4A91-91E7-3F23918870D5}"/>
              </a:ext>
            </a:extLst>
          </p:cNvPr>
          <p:cNvSpPr txBox="1"/>
          <p:nvPr/>
        </p:nvSpPr>
        <p:spPr>
          <a:xfrm>
            <a:off x="4349892" y="5834311"/>
            <a:ext cx="3403403" cy="553998"/>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3e = 45</a:t>
            </a:r>
            <a:r>
              <a:rPr lang="en-US" b="1" baseline="30000" dirty="0">
                <a:solidFill>
                  <a:srgbClr val="FF0000"/>
                </a:solidFill>
                <a:latin typeface="Arial" panose="020B0604020202020204" pitchFamily="34" charset="0"/>
                <a:cs typeface="Arial" panose="020B0604020202020204" pitchFamily="34" charset="0"/>
              </a:rPr>
              <a:t>o     </a:t>
            </a:r>
            <a:r>
              <a:rPr lang="en-US" b="1" dirty="0">
                <a:solidFill>
                  <a:srgbClr val="FF0000"/>
                </a:solidFill>
                <a:latin typeface="Arial" panose="020B0604020202020204" pitchFamily="34" charset="0"/>
                <a:cs typeface="Arial" panose="020B0604020202020204" pitchFamily="34" charset="0"/>
              </a:rPr>
              <a:t>4e = 60</a:t>
            </a:r>
            <a:r>
              <a:rPr lang="en-US" b="1" baseline="30000" dirty="0">
                <a:solidFill>
                  <a:srgbClr val="FF0000"/>
                </a:solidFill>
                <a:latin typeface="Arial" panose="020B0604020202020204" pitchFamily="34" charset="0"/>
                <a:cs typeface="Arial" panose="020B0604020202020204" pitchFamily="34" charset="0"/>
              </a:rPr>
              <a:t>o</a:t>
            </a:r>
            <a:r>
              <a:rPr lang="en-GB" b="1" baseline="30000" dirty="0">
                <a:solidFill>
                  <a:srgbClr val="FF0000"/>
                </a:solidFill>
                <a:latin typeface="Arial" panose="020B0604020202020204" pitchFamily="34" charset="0"/>
                <a:cs typeface="Arial" panose="020B0604020202020204" pitchFamily="34" charset="0"/>
              </a:rPr>
              <a:t>     </a:t>
            </a:r>
            <a:r>
              <a:rPr lang="en-US" b="1" dirty="0">
                <a:solidFill>
                  <a:srgbClr val="FF0000"/>
                </a:solidFill>
                <a:latin typeface="Arial" panose="020B0604020202020204" pitchFamily="34" charset="0"/>
                <a:cs typeface="Arial" panose="020B0604020202020204" pitchFamily="34" charset="0"/>
              </a:rPr>
              <a:t>5e = 75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a:p>
            <a:endParaRPr lang="en-GB" b="1" baseline="30000" dirty="0">
              <a:solidFill>
                <a:srgbClr val="FF0000"/>
              </a:solidFill>
            </a:endParaRPr>
          </a:p>
        </p:txBody>
      </p:sp>
      <p:sp>
        <p:nvSpPr>
          <p:cNvPr id="98" name="TextBox 97">
            <a:extLst>
              <a:ext uri="{FF2B5EF4-FFF2-40B4-BE49-F238E27FC236}">
                <a16:creationId xmlns:a16="http://schemas.microsoft.com/office/drawing/2014/main" id="{A8577A64-34BB-4E8F-82EF-5DBF32428CD8}"/>
              </a:ext>
            </a:extLst>
          </p:cNvPr>
          <p:cNvSpPr txBox="1"/>
          <p:nvPr/>
        </p:nvSpPr>
        <p:spPr>
          <a:xfrm>
            <a:off x="4840935" y="4696161"/>
            <a:ext cx="1205623" cy="369332"/>
          </a:xfrm>
          <a:prstGeom prst="rect">
            <a:avLst/>
          </a:prstGeom>
          <a:noFill/>
        </p:spPr>
        <p:txBody>
          <a:bodyPr wrap="square" rtlCol="0">
            <a:spAutoFit/>
          </a:bodyPr>
          <a:lstStyle/>
          <a:p>
            <a:r>
              <a:rPr lang="en-US" b="1" dirty="0">
                <a:solidFill>
                  <a:srgbClr val="FF0000"/>
                </a:solidFill>
                <a:latin typeface="Arial" panose="020B0604020202020204" pitchFamily="34" charset="0"/>
                <a:cs typeface="Arial" panose="020B0604020202020204" pitchFamily="34" charset="0"/>
              </a:rPr>
              <a:t>f = 135</a:t>
            </a:r>
            <a:r>
              <a:rPr lang="en-US" b="1" baseline="30000" dirty="0">
                <a:solidFill>
                  <a:srgbClr val="FF0000"/>
                </a:solidFill>
                <a:latin typeface="Arial" panose="020B0604020202020204" pitchFamily="34" charset="0"/>
                <a:cs typeface="Arial" panose="020B0604020202020204" pitchFamily="34" charset="0"/>
              </a:rPr>
              <a:t>o</a:t>
            </a:r>
            <a:endParaRPr lang="en-GB" b="1" baseline="30000" dirty="0">
              <a:solidFill>
                <a:srgbClr val="FF0000"/>
              </a:solidFill>
              <a:latin typeface="Arial" panose="020B0604020202020204" pitchFamily="34" charset="0"/>
              <a:cs typeface="Arial" panose="020B0604020202020204" pitchFamily="34" charset="0"/>
            </a:endParaRPr>
          </a:p>
        </p:txBody>
      </p:sp>
      <p:sp>
        <p:nvSpPr>
          <p:cNvPr id="100" name="TextBox 99">
            <a:extLst>
              <a:ext uri="{FF2B5EF4-FFF2-40B4-BE49-F238E27FC236}">
                <a16:creationId xmlns:a16="http://schemas.microsoft.com/office/drawing/2014/main" id="{6D5584C6-0007-4514-8427-8C117BC4E09A}"/>
              </a:ext>
            </a:extLst>
          </p:cNvPr>
          <p:cNvSpPr txBox="1"/>
          <p:nvPr/>
        </p:nvSpPr>
        <p:spPr>
          <a:xfrm>
            <a:off x="4699689" y="284975"/>
            <a:ext cx="2310638" cy="584775"/>
          </a:xfrm>
          <a:prstGeom prst="rect">
            <a:avLst/>
          </a:prstGeom>
          <a:noFill/>
        </p:spPr>
        <p:txBody>
          <a:bodyPr wrap="square" rtlCol="0">
            <a:spAutoFit/>
          </a:bodyPr>
          <a:lstStyle/>
          <a:p>
            <a:pPr algn="ctr"/>
            <a:r>
              <a:rPr lang="en-US" sz="3200" dirty="0">
                <a:latin typeface="Arial Black" panose="020B0A04020102020204" pitchFamily="34" charset="0"/>
              </a:rPr>
              <a:t>Answers</a:t>
            </a:r>
            <a:endParaRPr lang="en-GB" sz="3200" dirty="0">
              <a:latin typeface="Arial Black" panose="020B0A04020102020204" pitchFamily="34" charset="0"/>
            </a:endParaRPr>
          </a:p>
        </p:txBody>
      </p:sp>
    </p:spTree>
    <p:extLst>
      <p:ext uri="{BB962C8B-B14F-4D97-AF65-F5344CB8AC3E}">
        <p14:creationId xmlns:p14="http://schemas.microsoft.com/office/powerpoint/2010/main" val="130483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D06C8A0-7451-497D-BAB9-FB0AEE967B75}"/>
              </a:ext>
            </a:extLst>
          </p:cNvPr>
          <p:cNvSpPr/>
          <p:nvPr/>
        </p:nvSpPr>
        <p:spPr>
          <a:xfrm>
            <a:off x="404648" y="511575"/>
            <a:ext cx="11382703" cy="5834849"/>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Partial Circle 16">
            <a:extLst>
              <a:ext uri="{FF2B5EF4-FFF2-40B4-BE49-F238E27FC236}">
                <a16:creationId xmlns:a16="http://schemas.microsoft.com/office/drawing/2014/main" id="{795CD812-B681-4C69-8CEB-4C74F258B452}"/>
              </a:ext>
            </a:extLst>
          </p:cNvPr>
          <p:cNvSpPr/>
          <p:nvPr/>
        </p:nvSpPr>
        <p:spPr>
          <a:xfrm rot="13429335" flipV="1">
            <a:off x="9789996" y="2626177"/>
            <a:ext cx="832238" cy="770471"/>
          </a:xfrm>
          <a:prstGeom prst="pie">
            <a:avLst>
              <a:gd name="adj1" fmla="val 2583947"/>
              <a:gd name="adj2" fmla="val 6141639"/>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Partial Circle 47">
            <a:extLst>
              <a:ext uri="{FF2B5EF4-FFF2-40B4-BE49-F238E27FC236}">
                <a16:creationId xmlns:a16="http://schemas.microsoft.com/office/drawing/2014/main" id="{83DFDA1B-0621-451A-98EF-E497BE4F8DDB}"/>
              </a:ext>
            </a:extLst>
          </p:cNvPr>
          <p:cNvSpPr/>
          <p:nvPr/>
        </p:nvSpPr>
        <p:spPr>
          <a:xfrm rot="2572720" flipV="1">
            <a:off x="5798074" y="3515502"/>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Partial Circle 46">
            <a:extLst>
              <a:ext uri="{FF2B5EF4-FFF2-40B4-BE49-F238E27FC236}">
                <a16:creationId xmlns:a16="http://schemas.microsoft.com/office/drawing/2014/main" id="{4F4A334F-00BD-40A9-8F68-3005B93B7967}"/>
              </a:ext>
            </a:extLst>
          </p:cNvPr>
          <p:cNvSpPr/>
          <p:nvPr/>
        </p:nvSpPr>
        <p:spPr>
          <a:xfrm rot="13429335" flipV="1">
            <a:off x="6352059" y="2626176"/>
            <a:ext cx="832238" cy="770471"/>
          </a:xfrm>
          <a:prstGeom prst="pie">
            <a:avLst>
              <a:gd name="adj1" fmla="val 2583947"/>
              <a:gd name="adj2" fmla="val 5915517"/>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Partial Circle 45">
            <a:extLst>
              <a:ext uri="{FF2B5EF4-FFF2-40B4-BE49-F238E27FC236}">
                <a16:creationId xmlns:a16="http://schemas.microsoft.com/office/drawing/2014/main" id="{ADE1D1A6-526A-4DE1-8663-E35996EB777A}"/>
              </a:ext>
            </a:extLst>
          </p:cNvPr>
          <p:cNvSpPr/>
          <p:nvPr/>
        </p:nvSpPr>
        <p:spPr>
          <a:xfrm rot="2572720" flipV="1">
            <a:off x="2344222" y="3474531"/>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artial Circle 14">
            <a:extLst>
              <a:ext uri="{FF2B5EF4-FFF2-40B4-BE49-F238E27FC236}">
                <a16:creationId xmlns:a16="http://schemas.microsoft.com/office/drawing/2014/main" id="{3062DDEE-F144-47E5-9355-A189461BB0A4}"/>
              </a:ext>
            </a:extLst>
          </p:cNvPr>
          <p:cNvSpPr/>
          <p:nvPr/>
        </p:nvSpPr>
        <p:spPr>
          <a:xfrm rot="2572720" flipV="1">
            <a:off x="2911285" y="2574179"/>
            <a:ext cx="832238" cy="770471"/>
          </a:xfrm>
          <a:prstGeom prst="pie">
            <a:avLst>
              <a:gd name="adj1" fmla="val 2583947"/>
              <a:gd name="adj2" fmla="val 591551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a:cxnSpLocks/>
          </p:cNvCxnSpPr>
          <p:nvPr/>
        </p:nvCxnSpPr>
        <p:spPr>
          <a:xfrm flipV="1">
            <a:off x="1757779" y="2959417"/>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cxnSpLocks/>
          </p:cNvCxnSpPr>
          <p:nvPr/>
        </p:nvCxnSpPr>
        <p:spPr>
          <a:xfrm flipV="1">
            <a:off x="1757779" y="3845372"/>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a:cxnSpLocks/>
          </p:cNvCxnSpPr>
          <p:nvPr/>
        </p:nvCxnSpPr>
        <p:spPr>
          <a:xfrm flipV="1">
            <a:off x="2385293" y="2104008"/>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7" name="TextBox 6">
            <a:extLst>
              <a:ext uri="{FF2B5EF4-FFF2-40B4-BE49-F238E27FC236}">
                <a16:creationId xmlns:a16="http://schemas.microsoft.com/office/drawing/2014/main" id="{D362C3C6-DC19-43D9-8F8D-081E55F8857D}"/>
              </a:ext>
            </a:extLst>
          </p:cNvPr>
          <p:cNvSpPr txBox="1"/>
          <p:nvPr/>
        </p:nvSpPr>
        <p:spPr>
          <a:xfrm>
            <a:off x="3641463" y="636640"/>
            <a:ext cx="4909071" cy="584775"/>
          </a:xfrm>
          <a:prstGeom prst="rect">
            <a:avLst/>
          </a:prstGeom>
          <a:noFill/>
        </p:spPr>
        <p:txBody>
          <a:bodyPr wrap="square" rtlCol="0">
            <a:spAutoFit/>
          </a:bodyPr>
          <a:lstStyle/>
          <a:p>
            <a:pPr algn="ctr"/>
            <a:r>
              <a:rPr lang="en-US" sz="3200" dirty="0">
                <a:latin typeface="Arial Black" panose="020B0A04020102020204" pitchFamily="34" charset="0"/>
              </a:rPr>
              <a:t>Angle Facts to learn</a:t>
            </a:r>
            <a:endParaRPr lang="en-GB" sz="3200" dirty="0">
              <a:latin typeface="Arial Black" panose="020B0A04020102020204" pitchFamily="34" charset="0"/>
            </a:endParaRPr>
          </a:p>
        </p:txBody>
      </p:sp>
      <p:cxnSp>
        <p:nvCxnSpPr>
          <p:cNvPr id="37" name="Straight Connector 36">
            <a:extLst>
              <a:ext uri="{FF2B5EF4-FFF2-40B4-BE49-F238E27FC236}">
                <a16:creationId xmlns:a16="http://schemas.microsoft.com/office/drawing/2014/main" id="{70432A4B-D95E-49E8-ADDE-CB1F3342E8E0}"/>
              </a:ext>
            </a:extLst>
          </p:cNvPr>
          <p:cNvCxnSpPr>
            <a:cxnSpLocks/>
          </p:cNvCxnSpPr>
          <p:nvPr/>
        </p:nvCxnSpPr>
        <p:spPr>
          <a:xfrm flipV="1">
            <a:off x="5199515" y="3011413"/>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39" name="Straight Connector 38">
            <a:extLst>
              <a:ext uri="{FF2B5EF4-FFF2-40B4-BE49-F238E27FC236}">
                <a16:creationId xmlns:a16="http://schemas.microsoft.com/office/drawing/2014/main" id="{E78E016C-4AAC-437C-B9CA-1169D55DA1ED}"/>
              </a:ext>
            </a:extLst>
          </p:cNvPr>
          <p:cNvCxnSpPr>
            <a:cxnSpLocks/>
          </p:cNvCxnSpPr>
          <p:nvPr/>
        </p:nvCxnSpPr>
        <p:spPr>
          <a:xfrm flipV="1">
            <a:off x="5199515" y="3897368"/>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0" name="Straight Connector 39">
            <a:extLst>
              <a:ext uri="{FF2B5EF4-FFF2-40B4-BE49-F238E27FC236}">
                <a16:creationId xmlns:a16="http://schemas.microsoft.com/office/drawing/2014/main" id="{D79DEA8F-A9B4-4CFA-846D-39A03CD6D353}"/>
              </a:ext>
            </a:extLst>
          </p:cNvPr>
          <p:cNvCxnSpPr>
            <a:cxnSpLocks/>
          </p:cNvCxnSpPr>
          <p:nvPr/>
        </p:nvCxnSpPr>
        <p:spPr>
          <a:xfrm flipV="1">
            <a:off x="5827029" y="2156004"/>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19" name="Partial Circle 18">
            <a:extLst>
              <a:ext uri="{FF2B5EF4-FFF2-40B4-BE49-F238E27FC236}">
                <a16:creationId xmlns:a16="http://schemas.microsoft.com/office/drawing/2014/main" id="{8A6C57DD-1776-446B-A197-ED67F97E40E6}"/>
              </a:ext>
            </a:extLst>
          </p:cNvPr>
          <p:cNvSpPr/>
          <p:nvPr/>
        </p:nvSpPr>
        <p:spPr>
          <a:xfrm rot="2572720" flipV="1">
            <a:off x="9790086" y="2620162"/>
            <a:ext cx="832238" cy="770471"/>
          </a:xfrm>
          <a:prstGeom prst="pie">
            <a:avLst>
              <a:gd name="adj1" fmla="val 2583947"/>
              <a:gd name="adj2" fmla="val 5915517"/>
            </a:avLst>
          </a:prstGeom>
          <a:solidFill>
            <a:srgbClr val="00B0F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2" name="Straight Connector 41">
            <a:extLst>
              <a:ext uri="{FF2B5EF4-FFF2-40B4-BE49-F238E27FC236}">
                <a16:creationId xmlns:a16="http://schemas.microsoft.com/office/drawing/2014/main" id="{02C3AA3B-F470-4189-825F-12628F0E7590}"/>
              </a:ext>
            </a:extLst>
          </p:cNvPr>
          <p:cNvCxnSpPr>
            <a:cxnSpLocks/>
          </p:cNvCxnSpPr>
          <p:nvPr/>
        </p:nvCxnSpPr>
        <p:spPr>
          <a:xfrm flipV="1">
            <a:off x="8641251" y="3011414"/>
            <a:ext cx="2814222" cy="1539"/>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a:extLst>
              <a:ext uri="{FF2B5EF4-FFF2-40B4-BE49-F238E27FC236}">
                <a16:creationId xmlns:a16="http://schemas.microsoft.com/office/drawing/2014/main" id="{F0354034-3723-4011-98BA-AC81DE9C7925}"/>
              </a:ext>
            </a:extLst>
          </p:cNvPr>
          <p:cNvCxnSpPr>
            <a:cxnSpLocks/>
          </p:cNvCxnSpPr>
          <p:nvPr/>
        </p:nvCxnSpPr>
        <p:spPr>
          <a:xfrm flipV="1">
            <a:off x="8641251" y="3897369"/>
            <a:ext cx="2814222" cy="14396"/>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cxnSp>
        <p:nvCxnSpPr>
          <p:cNvPr id="45" name="Straight Connector 44">
            <a:extLst>
              <a:ext uri="{FF2B5EF4-FFF2-40B4-BE49-F238E27FC236}">
                <a16:creationId xmlns:a16="http://schemas.microsoft.com/office/drawing/2014/main" id="{70EB1408-6235-489D-9E43-EF898BACEAEC}"/>
              </a:ext>
            </a:extLst>
          </p:cNvPr>
          <p:cNvCxnSpPr>
            <a:cxnSpLocks/>
          </p:cNvCxnSpPr>
          <p:nvPr/>
        </p:nvCxnSpPr>
        <p:spPr>
          <a:xfrm flipV="1">
            <a:off x="9268765" y="2156005"/>
            <a:ext cx="1488170" cy="2343704"/>
          </a:xfrm>
          <a:prstGeom prst="line">
            <a:avLst/>
          </a:prstGeom>
          <a:noFill/>
          <a:ln w="57150"/>
        </p:spPr>
        <p:style>
          <a:lnRef idx="2">
            <a:schemeClr val="accent1">
              <a:shade val="50000"/>
            </a:schemeClr>
          </a:lnRef>
          <a:fillRef idx="1">
            <a:schemeClr val="accent1"/>
          </a:fillRef>
          <a:effectRef idx="0">
            <a:schemeClr val="accent1"/>
          </a:effectRef>
          <a:fontRef idx="minor">
            <a:schemeClr val="lt1"/>
          </a:fontRef>
        </p:style>
      </p:cxnSp>
      <p:sp>
        <p:nvSpPr>
          <p:cNvPr id="20" name="TextBox 19">
            <a:extLst>
              <a:ext uri="{FF2B5EF4-FFF2-40B4-BE49-F238E27FC236}">
                <a16:creationId xmlns:a16="http://schemas.microsoft.com/office/drawing/2014/main" id="{52BF689D-3978-4A9D-A396-9E5967BBE3A7}"/>
              </a:ext>
            </a:extLst>
          </p:cNvPr>
          <p:cNvSpPr txBox="1"/>
          <p:nvPr/>
        </p:nvSpPr>
        <p:spPr>
          <a:xfrm>
            <a:off x="1782691" y="4749321"/>
            <a:ext cx="2388963" cy="707886"/>
          </a:xfrm>
          <a:prstGeom prst="rect">
            <a:avLst/>
          </a:prstGeom>
          <a:solidFill>
            <a:schemeClr val="bg1"/>
          </a:solidFill>
        </p:spPr>
        <p:txBody>
          <a:bodyPr wrap="square" rtlCol="0">
            <a:spAutoFit/>
          </a:bodyPr>
          <a:lstStyle/>
          <a:p>
            <a:pPr algn="ctr"/>
            <a:r>
              <a:rPr lang="en-US" sz="2000" dirty="0">
                <a:latin typeface="Arial" panose="020B0604020202020204" pitchFamily="34" charset="0"/>
                <a:cs typeface="Arial" panose="020B0604020202020204" pitchFamily="34" charset="0"/>
              </a:rPr>
              <a:t>Corresponding angles are equal</a:t>
            </a:r>
            <a:endParaRPr lang="en-GB" sz="2000" baseline="300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2883ED6D-B829-429D-B271-9DC28E1FCCC4}"/>
              </a:ext>
            </a:extLst>
          </p:cNvPr>
          <p:cNvSpPr txBox="1"/>
          <p:nvPr/>
        </p:nvSpPr>
        <p:spPr>
          <a:xfrm>
            <a:off x="5106361" y="4707843"/>
            <a:ext cx="2388963" cy="707886"/>
          </a:xfrm>
          <a:prstGeom prst="rect">
            <a:avLst/>
          </a:prstGeom>
          <a:solidFill>
            <a:schemeClr val="bg1"/>
          </a:solidFill>
        </p:spPr>
        <p:txBody>
          <a:bodyPr wrap="square" rtlCol="0">
            <a:spAutoFit/>
          </a:bodyPr>
          <a:lstStyle/>
          <a:p>
            <a:pPr algn="ctr"/>
            <a:r>
              <a:rPr lang="en-US" sz="2000" dirty="0">
                <a:latin typeface="Arial" panose="020B0604020202020204" pitchFamily="34" charset="0"/>
                <a:cs typeface="Arial" panose="020B0604020202020204" pitchFamily="34" charset="0"/>
              </a:rPr>
              <a:t>Alternate angles are equal</a:t>
            </a:r>
            <a:endParaRPr lang="en-GB" sz="2000" baseline="30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0A366B6-8E26-4C4A-9A53-761D8BADCAEB}"/>
              </a:ext>
            </a:extLst>
          </p:cNvPr>
          <p:cNvSpPr txBox="1"/>
          <p:nvPr/>
        </p:nvSpPr>
        <p:spPr>
          <a:xfrm>
            <a:off x="8444659" y="4721702"/>
            <a:ext cx="2388963" cy="707886"/>
          </a:xfrm>
          <a:prstGeom prst="rect">
            <a:avLst/>
          </a:prstGeom>
          <a:solidFill>
            <a:schemeClr val="bg1"/>
          </a:solidFill>
        </p:spPr>
        <p:txBody>
          <a:bodyPr wrap="square" rtlCol="0">
            <a:spAutoFit/>
          </a:bodyPr>
          <a:lstStyle/>
          <a:p>
            <a:pPr algn="ctr"/>
            <a:r>
              <a:rPr lang="en-US" sz="2000" dirty="0">
                <a:latin typeface="Arial" panose="020B0604020202020204" pitchFamily="34" charset="0"/>
                <a:cs typeface="Arial" panose="020B0604020202020204" pitchFamily="34" charset="0"/>
              </a:rPr>
              <a:t>Vertically Opposite angles are equal</a:t>
            </a:r>
            <a:endParaRPr lang="en-GB" sz="2000" baseline="30000" dirty="0">
              <a:latin typeface="Arial" panose="020B0604020202020204" pitchFamily="34" charset="0"/>
              <a:cs typeface="Arial" panose="020B0604020202020204" pitchFamily="34" charset="0"/>
            </a:endParaRPr>
          </a:p>
        </p:txBody>
      </p:sp>
      <p:sp>
        <p:nvSpPr>
          <p:cNvPr id="8" name="Isosceles Triangle 7">
            <a:extLst>
              <a:ext uri="{FF2B5EF4-FFF2-40B4-BE49-F238E27FC236}">
                <a16:creationId xmlns:a16="http://schemas.microsoft.com/office/drawing/2014/main" id="{1391FD7F-AA3B-488F-BE6D-7D3B4365EE9E}"/>
              </a:ext>
            </a:extLst>
          </p:cNvPr>
          <p:cNvSpPr/>
          <p:nvPr/>
        </p:nvSpPr>
        <p:spPr>
          <a:xfrm rot="5400000">
            <a:off x="2016650" y="2823629"/>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Isosceles Triangle 26">
            <a:extLst>
              <a:ext uri="{FF2B5EF4-FFF2-40B4-BE49-F238E27FC236}">
                <a16:creationId xmlns:a16="http://schemas.microsoft.com/office/drawing/2014/main" id="{F675876F-4F09-485C-BD89-42ACBD9D5A32}"/>
              </a:ext>
            </a:extLst>
          </p:cNvPr>
          <p:cNvSpPr/>
          <p:nvPr/>
        </p:nvSpPr>
        <p:spPr>
          <a:xfrm rot="5400000">
            <a:off x="2016650" y="3725293"/>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Isosceles Triangle 27">
            <a:extLst>
              <a:ext uri="{FF2B5EF4-FFF2-40B4-BE49-F238E27FC236}">
                <a16:creationId xmlns:a16="http://schemas.microsoft.com/office/drawing/2014/main" id="{4222362F-10EE-41D0-8585-A9F12B6058E5}"/>
              </a:ext>
            </a:extLst>
          </p:cNvPr>
          <p:cNvSpPr/>
          <p:nvPr/>
        </p:nvSpPr>
        <p:spPr>
          <a:xfrm rot="5400000">
            <a:off x="5438365" y="3775577"/>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Isosceles Triangle 28">
            <a:extLst>
              <a:ext uri="{FF2B5EF4-FFF2-40B4-BE49-F238E27FC236}">
                <a16:creationId xmlns:a16="http://schemas.microsoft.com/office/drawing/2014/main" id="{2A58B7B8-3972-4C11-876C-2BDCABBE21A9}"/>
              </a:ext>
            </a:extLst>
          </p:cNvPr>
          <p:cNvSpPr/>
          <p:nvPr/>
        </p:nvSpPr>
        <p:spPr>
          <a:xfrm rot="5400000">
            <a:off x="5432217" y="2875007"/>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Isosceles Triangle 29">
            <a:extLst>
              <a:ext uri="{FF2B5EF4-FFF2-40B4-BE49-F238E27FC236}">
                <a16:creationId xmlns:a16="http://schemas.microsoft.com/office/drawing/2014/main" id="{4E02A5FB-EF40-4E9F-A865-62D9043B1D37}"/>
              </a:ext>
            </a:extLst>
          </p:cNvPr>
          <p:cNvSpPr/>
          <p:nvPr/>
        </p:nvSpPr>
        <p:spPr>
          <a:xfrm rot="5400000">
            <a:off x="8883154" y="2875995"/>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Isosceles Triangle 30">
            <a:extLst>
              <a:ext uri="{FF2B5EF4-FFF2-40B4-BE49-F238E27FC236}">
                <a16:creationId xmlns:a16="http://schemas.microsoft.com/office/drawing/2014/main" id="{AD92D95E-6931-4619-A36E-02225CC63A65}"/>
              </a:ext>
            </a:extLst>
          </p:cNvPr>
          <p:cNvSpPr/>
          <p:nvPr/>
        </p:nvSpPr>
        <p:spPr>
          <a:xfrm rot="5400000">
            <a:off x="8883154" y="3775578"/>
            <a:ext cx="192537" cy="272374"/>
          </a:xfrm>
          <a:prstGeom prst="triangle">
            <a:avLst/>
          </a:prstGeom>
          <a:solidFill>
            <a:srgbClr val="2F52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8809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B4AF2F85-71C1-45ED-819B-98E0071F428A}"/>
              </a:ext>
            </a:extLst>
          </p:cNvPr>
          <p:cNvSpPr/>
          <p:nvPr/>
        </p:nvSpPr>
        <p:spPr>
          <a:xfrm>
            <a:off x="232224" y="166418"/>
            <a:ext cx="11561986" cy="6397113"/>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FB51A76A-5EE2-4E62-803D-0812415CAC29}"/>
              </a:ext>
            </a:extLst>
          </p:cNvPr>
          <p:cNvSpPr txBox="1"/>
          <p:nvPr/>
        </p:nvSpPr>
        <p:spPr>
          <a:xfrm>
            <a:off x="2651426" y="438334"/>
            <a:ext cx="5985898" cy="400110"/>
          </a:xfrm>
          <a:prstGeom prst="rect">
            <a:avLst/>
          </a:prstGeom>
          <a:noFill/>
        </p:spPr>
        <p:txBody>
          <a:bodyPr wrap="square" rtlCol="0">
            <a:spAutoFit/>
          </a:bodyPr>
          <a:lstStyle/>
          <a:p>
            <a:pPr algn="ctr"/>
            <a:r>
              <a:rPr lang="en-US" sz="2000" dirty="0">
                <a:latin typeface="Arial Black" panose="020B0A04020102020204" pitchFamily="34" charset="0"/>
              </a:rPr>
              <a:t>Find the angles marked with letters. </a:t>
            </a:r>
            <a:endParaRPr lang="en-GB" sz="2000" dirty="0">
              <a:latin typeface="Arial Black" panose="020B0A04020102020204" pitchFamily="34" charset="0"/>
            </a:endParaRPr>
          </a:p>
        </p:txBody>
      </p:sp>
      <p:cxnSp>
        <p:nvCxnSpPr>
          <p:cNvPr id="16" name="Straight Connector 15">
            <a:extLst>
              <a:ext uri="{FF2B5EF4-FFF2-40B4-BE49-F238E27FC236}">
                <a16:creationId xmlns:a16="http://schemas.microsoft.com/office/drawing/2014/main" id="{3DB77795-89CD-447B-8423-F41E6180936B}"/>
              </a:ext>
            </a:extLst>
          </p:cNvPr>
          <p:cNvCxnSpPr>
            <a:cxnSpLocks/>
          </p:cNvCxnSpPr>
          <p:nvPr/>
        </p:nvCxnSpPr>
        <p:spPr>
          <a:xfrm flipV="1">
            <a:off x="1198149" y="1716597"/>
            <a:ext cx="2795306" cy="192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2F1A2FD-0AE8-4A78-A516-56D02656627C}"/>
              </a:ext>
            </a:extLst>
          </p:cNvPr>
          <p:cNvCxnSpPr>
            <a:cxnSpLocks/>
          </p:cNvCxnSpPr>
          <p:nvPr/>
        </p:nvCxnSpPr>
        <p:spPr>
          <a:xfrm flipH="1">
            <a:off x="1389085" y="1283129"/>
            <a:ext cx="1423824" cy="19058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c 29">
            <a:extLst>
              <a:ext uri="{FF2B5EF4-FFF2-40B4-BE49-F238E27FC236}">
                <a16:creationId xmlns:a16="http://schemas.microsoft.com/office/drawing/2014/main" id="{22B68F56-42AB-43F4-BF80-2C9A2560ABCB}"/>
              </a:ext>
            </a:extLst>
          </p:cNvPr>
          <p:cNvSpPr/>
          <p:nvPr/>
        </p:nvSpPr>
        <p:spPr>
          <a:xfrm rot="7076690">
            <a:off x="2254391" y="1637122"/>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1" name="TextBox 30">
            <a:extLst>
              <a:ext uri="{FF2B5EF4-FFF2-40B4-BE49-F238E27FC236}">
                <a16:creationId xmlns:a16="http://schemas.microsoft.com/office/drawing/2014/main" id="{0A637AB3-A49C-4364-A184-E92A6F8375BB}"/>
              </a:ext>
            </a:extLst>
          </p:cNvPr>
          <p:cNvSpPr txBox="1"/>
          <p:nvPr/>
        </p:nvSpPr>
        <p:spPr>
          <a:xfrm>
            <a:off x="1896826" y="2421484"/>
            <a:ext cx="331421" cy="338554"/>
          </a:xfrm>
          <a:prstGeom prst="rect">
            <a:avLst/>
          </a:prstGeom>
          <a:noFill/>
        </p:spPr>
        <p:txBody>
          <a:bodyPr wrap="square" rtlCol="0">
            <a:spAutoFit/>
          </a:bodyPr>
          <a:lstStyle/>
          <a:p>
            <a:r>
              <a:rPr lang="en-US" sz="1600" b="1" dirty="0"/>
              <a:t>b</a:t>
            </a:r>
            <a:endParaRPr lang="en-GB" sz="1600" b="1" baseline="30000" dirty="0"/>
          </a:p>
        </p:txBody>
      </p:sp>
      <p:sp>
        <p:nvSpPr>
          <p:cNvPr id="32" name="TextBox 31">
            <a:extLst>
              <a:ext uri="{FF2B5EF4-FFF2-40B4-BE49-F238E27FC236}">
                <a16:creationId xmlns:a16="http://schemas.microsoft.com/office/drawing/2014/main" id="{9FD96EB5-96A8-436F-9867-9B2431161C40}"/>
              </a:ext>
            </a:extLst>
          </p:cNvPr>
          <p:cNvSpPr txBox="1"/>
          <p:nvPr/>
        </p:nvSpPr>
        <p:spPr>
          <a:xfrm>
            <a:off x="1668356" y="1747057"/>
            <a:ext cx="623424" cy="338554"/>
          </a:xfrm>
          <a:prstGeom prst="rect">
            <a:avLst/>
          </a:prstGeom>
          <a:noFill/>
        </p:spPr>
        <p:txBody>
          <a:bodyPr wrap="square" rtlCol="0">
            <a:spAutoFit/>
          </a:bodyPr>
          <a:lstStyle/>
          <a:p>
            <a:r>
              <a:rPr lang="en-US" sz="1600" dirty="0"/>
              <a:t>51</a:t>
            </a:r>
            <a:r>
              <a:rPr lang="en-US" sz="1600" baseline="30000" dirty="0"/>
              <a:t>o</a:t>
            </a:r>
            <a:endParaRPr lang="en-GB" sz="1600" baseline="30000" dirty="0"/>
          </a:p>
        </p:txBody>
      </p:sp>
      <p:sp>
        <p:nvSpPr>
          <p:cNvPr id="3" name="Isosceles Triangle 2">
            <a:extLst>
              <a:ext uri="{FF2B5EF4-FFF2-40B4-BE49-F238E27FC236}">
                <a16:creationId xmlns:a16="http://schemas.microsoft.com/office/drawing/2014/main" id="{D94DEF7C-4477-4D18-BEC8-6206873A10F8}"/>
              </a:ext>
            </a:extLst>
          </p:cNvPr>
          <p:cNvSpPr/>
          <p:nvPr/>
        </p:nvSpPr>
        <p:spPr>
          <a:xfrm rot="5400000">
            <a:off x="3425555" y="159859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86FBC408-603E-4C30-B8AB-86704F667DE2}"/>
              </a:ext>
            </a:extLst>
          </p:cNvPr>
          <p:cNvGrpSpPr/>
          <p:nvPr/>
        </p:nvGrpSpPr>
        <p:grpSpPr>
          <a:xfrm>
            <a:off x="1227911" y="2627109"/>
            <a:ext cx="2783670" cy="185217"/>
            <a:chOff x="2278232" y="2289184"/>
            <a:chExt cx="3193731" cy="150920"/>
          </a:xfrm>
        </p:grpSpPr>
        <p:cxnSp>
          <p:nvCxnSpPr>
            <p:cNvPr id="25" name="Straight Connector 24">
              <a:extLst>
                <a:ext uri="{FF2B5EF4-FFF2-40B4-BE49-F238E27FC236}">
                  <a16:creationId xmlns:a16="http://schemas.microsoft.com/office/drawing/2014/main" id="{3A8EA825-60EB-4317-9A97-A1A3F77F68FB}"/>
                </a:ext>
              </a:extLst>
            </p:cNvPr>
            <p:cNvCxnSpPr>
              <a:cxnSpLocks/>
            </p:cNvCxnSpPr>
            <p:nvPr/>
          </p:nvCxnSpPr>
          <p:spPr>
            <a:xfrm flipV="1">
              <a:off x="2278232" y="2361949"/>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CFC8C136-FFB4-43C5-B547-1AAB1A6705C6}"/>
                </a:ext>
              </a:extLst>
            </p:cNvPr>
            <p:cNvSpPr/>
            <p:nvPr/>
          </p:nvSpPr>
          <p:spPr>
            <a:xfrm rot="5400000">
              <a:off x="4885937" y="224125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3" name="Arc 32">
            <a:extLst>
              <a:ext uri="{FF2B5EF4-FFF2-40B4-BE49-F238E27FC236}">
                <a16:creationId xmlns:a16="http://schemas.microsoft.com/office/drawing/2014/main" id="{D26FDD12-9FB6-44A8-ABF3-CA404DD9B5B8}"/>
              </a:ext>
            </a:extLst>
          </p:cNvPr>
          <p:cNvSpPr/>
          <p:nvPr/>
        </p:nvSpPr>
        <p:spPr>
          <a:xfrm rot="17027132">
            <a:off x="2392022" y="1557726"/>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4" name="Arc 33">
            <a:extLst>
              <a:ext uri="{FF2B5EF4-FFF2-40B4-BE49-F238E27FC236}">
                <a16:creationId xmlns:a16="http://schemas.microsoft.com/office/drawing/2014/main" id="{BDC6C7DE-1BE4-4AF5-95FA-F74D83FD4308}"/>
              </a:ext>
            </a:extLst>
          </p:cNvPr>
          <p:cNvSpPr/>
          <p:nvPr/>
        </p:nvSpPr>
        <p:spPr>
          <a:xfrm rot="17027132">
            <a:off x="1639149" y="2565310"/>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5" name="TextBox 34">
            <a:extLst>
              <a:ext uri="{FF2B5EF4-FFF2-40B4-BE49-F238E27FC236}">
                <a16:creationId xmlns:a16="http://schemas.microsoft.com/office/drawing/2014/main" id="{D931519F-680F-4B57-958C-CD9381368D25}"/>
              </a:ext>
            </a:extLst>
          </p:cNvPr>
          <p:cNvSpPr txBox="1"/>
          <p:nvPr/>
        </p:nvSpPr>
        <p:spPr>
          <a:xfrm>
            <a:off x="2688340" y="1418765"/>
            <a:ext cx="331421" cy="338554"/>
          </a:xfrm>
          <a:prstGeom prst="rect">
            <a:avLst/>
          </a:prstGeom>
          <a:noFill/>
        </p:spPr>
        <p:txBody>
          <a:bodyPr wrap="square" rtlCol="0">
            <a:spAutoFit/>
          </a:bodyPr>
          <a:lstStyle/>
          <a:p>
            <a:r>
              <a:rPr lang="en-US" sz="1600" b="1" dirty="0"/>
              <a:t>a</a:t>
            </a:r>
            <a:endParaRPr lang="en-GB" sz="1600" b="1" baseline="30000" dirty="0"/>
          </a:p>
        </p:txBody>
      </p:sp>
      <p:grpSp>
        <p:nvGrpSpPr>
          <p:cNvPr id="15" name="Group 14">
            <a:extLst>
              <a:ext uri="{FF2B5EF4-FFF2-40B4-BE49-F238E27FC236}">
                <a16:creationId xmlns:a16="http://schemas.microsoft.com/office/drawing/2014/main" id="{EC2F8C94-2FF7-45C8-B723-DB9BE33360B3}"/>
              </a:ext>
            </a:extLst>
          </p:cNvPr>
          <p:cNvGrpSpPr/>
          <p:nvPr/>
        </p:nvGrpSpPr>
        <p:grpSpPr>
          <a:xfrm>
            <a:off x="5343308" y="1065455"/>
            <a:ext cx="2139484" cy="2225083"/>
            <a:chOff x="8586540" y="1117886"/>
            <a:chExt cx="2139484" cy="2225083"/>
          </a:xfrm>
        </p:grpSpPr>
        <p:cxnSp>
          <p:nvCxnSpPr>
            <p:cNvPr id="37" name="Straight Connector 36">
              <a:extLst>
                <a:ext uri="{FF2B5EF4-FFF2-40B4-BE49-F238E27FC236}">
                  <a16:creationId xmlns:a16="http://schemas.microsoft.com/office/drawing/2014/main" id="{9E343188-C301-4014-AC15-7774D1D408B3}"/>
                </a:ext>
              </a:extLst>
            </p:cNvPr>
            <p:cNvCxnSpPr>
              <a:cxnSpLocks/>
            </p:cNvCxnSpPr>
            <p:nvPr/>
          </p:nvCxnSpPr>
          <p:spPr>
            <a:xfrm flipV="1">
              <a:off x="9344730" y="1117886"/>
              <a:ext cx="0" cy="22250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64F1A5A-5678-4654-AA09-327D8DBB3925}"/>
                </a:ext>
              </a:extLst>
            </p:cNvPr>
            <p:cNvCxnSpPr>
              <a:cxnSpLocks/>
            </p:cNvCxnSpPr>
            <p:nvPr/>
          </p:nvCxnSpPr>
          <p:spPr>
            <a:xfrm>
              <a:off x="8625615" y="1428281"/>
              <a:ext cx="2100409" cy="706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335D590-828A-4D9B-8090-BDB7A1A55A5A}"/>
                </a:ext>
              </a:extLst>
            </p:cNvPr>
            <p:cNvCxnSpPr>
              <a:cxnSpLocks/>
            </p:cNvCxnSpPr>
            <p:nvPr/>
          </p:nvCxnSpPr>
          <p:spPr>
            <a:xfrm>
              <a:off x="8586540" y="2488731"/>
              <a:ext cx="1980516" cy="6976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Arc 40">
              <a:extLst>
                <a:ext uri="{FF2B5EF4-FFF2-40B4-BE49-F238E27FC236}">
                  <a16:creationId xmlns:a16="http://schemas.microsoft.com/office/drawing/2014/main" id="{137800F5-7E41-4151-8C9D-7AB579F54186}"/>
                </a:ext>
              </a:extLst>
            </p:cNvPr>
            <p:cNvSpPr/>
            <p:nvPr/>
          </p:nvSpPr>
          <p:spPr>
            <a:xfrm rot="17027132">
              <a:off x="9101980" y="151803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2" name="Arc 41">
              <a:extLst>
                <a:ext uri="{FF2B5EF4-FFF2-40B4-BE49-F238E27FC236}">
                  <a16:creationId xmlns:a16="http://schemas.microsoft.com/office/drawing/2014/main" id="{F2102DED-945E-4D60-AF9E-97833E1430C5}"/>
                </a:ext>
              </a:extLst>
            </p:cNvPr>
            <p:cNvSpPr/>
            <p:nvPr/>
          </p:nvSpPr>
          <p:spPr>
            <a:xfrm rot="17027132">
              <a:off x="9108420" y="2624689"/>
              <a:ext cx="373138" cy="373138"/>
            </a:xfrm>
            <a:prstGeom prst="arc">
              <a:avLst>
                <a:gd name="adj1" fmla="val 180556"/>
                <a:gd name="adj2" fmla="val 45972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3" name="Arc 42">
              <a:extLst>
                <a:ext uri="{FF2B5EF4-FFF2-40B4-BE49-F238E27FC236}">
                  <a16:creationId xmlns:a16="http://schemas.microsoft.com/office/drawing/2014/main" id="{A1CF2954-010A-461E-A59F-FA6EFE2FDC37}"/>
                </a:ext>
              </a:extLst>
            </p:cNvPr>
            <p:cNvSpPr/>
            <p:nvPr/>
          </p:nvSpPr>
          <p:spPr>
            <a:xfrm rot="5970748">
              <a:off x="9206085" y="2550599"/>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4" name="Arc 43">
              <a:extLst>
                <a:ext uri="{FF2B5EF4-FFF2-40B4-BE49-F238E27FC236}">
                  <a16:creationId xmlns:a16="http://schemas.microsoft.com/office/drawing/2014/main" id="{490855D2-3095-47A5-A0F2-60AB459289CE}"/>
                </a:ext>
              </a:extLst>
            </p:cNvPr>
            <p:cNvSpPr/>
            <p:nvPr/>
          </p:nvSpPr>
          <p:spPr>
            <a:xfrm rot="849829">
              <a:off x="9154388" y="1489350"/>
              <a:ext cx="333177" cy="333177"/>
            </a:xfrm>
            <a:prstGeom prst="arc">
              <a:avLst>
                <a:gd name="adj1" fmla="val 180556"/>
                <a:gd name="adj2" fmla="val 39582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5" name="Isosceles Triangle 44">
              <a:extLst>
                <a:ext uri="{FF2B5EF4-FFF2-40B4-BE49-F238E27FC236}">
                  <a16:creationId xmlns:a16="http://schemas.microsoft.com/office/drawing/2014/main" id="{FB8B6BE6-0562-4561-9AF3-BC7BBDE65C5D}"/>
                </a:ext>
              </a:extLst>
            </p:cNvPr>
            <p:cNvSpPr/>
            <p:nvPr/>
          </p:nvSpPr>
          <p:spPr>
            <a:xfrm rot="6532942">
              <a:off x="10314314" y="190015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Isosceles Triangle 45">
              <a:extLst>
                <a:ext uri="{FF2B5EF4-FFF2-40B4-BE49-F238E27FC236}">
                  <a16:creationId xmlns:a16="http://schemas.microsoft.com/office/drawing/2014/main" id="{29DDC133-8F58-4C69-ABEC-0741781F46CD}"/>
                </a:ext>
              </a:extLst>
            </p:cNvPr>
            <p:cNvSpPr/>
            <p:nvPr/>
          </p:nvSpPr>
          <p:spPr>
            <a:xfrm rot="6532942">
              <a:off x="10193804" y="296213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6D56FB4-B716-4DB1-9221-069B57103908}"/>
                </a:ext>
              </a:extLst>
            </p:cNvPr>
            <p:cNvSpPr txBox="1"/>
            <p:nvPr/>
          </p:nvSpPr>
          <p:spPr>
            <a:xfrm>
              <a:off x="9477881" y="1368745"/>
              <a:ext cx="623424" cy="338554"/>
            </a:xfrm>
            <a:prstGeom prst="rect">
              <a:avLst/>
            </a:prstGeom>
            <a:noFill/>
          </p:spPr>
          <p:txBody>
            <a:bodyPr wrap="square" rtlCol="0">
              <a:spAutoFit/>
            </a:bodyPr>
            <a:lstStyle/>
            <a:p>
              <a:r>
                <a:rPr lang="en-US" sz="1600" dirty="0"/>
                <a:t>130</a:t>
              </a:r>
              <a:r>
                <a:rPr lang="en-US" sz="1600" baseline="30000" dirty="0"/>
                <a:t>o</a:t>
              </a:r>
              <a:endParaRPr lang="en-GB" sz="1600" baseline="30000" dirty="0"/>
            </a:p>
          </p:txBody>
        </p:sp>
      </p:grpSp>
      <p:cxnSp>
        <p:nvCxnSpPr>
          <p:cNvPr id="28" name="Straight Connector 27">
            <a:extLst>
              <a:ext uri="{FF2B5EF4-FFF2-40B4-BE49-F238E27FC236}">
                <a16:creationId xmlns:a16="http://schemas.microsoft.com/office/drawing/2014/main" id="{5C3C4AA9-55C9-410F-AD63-56748A556D7C}"/>
              </a:ext>
            </a:extLst>
          </p:cNvPr>
          <p:cNvCxnSpPr>
            <a:cxnSpLocks/>
          </p:cNvCxnSpPr>
          <p:nvPr/>
        </p:nvCxnSpPr>
        <p:spPr>
          <a:xfrm>
            <a:off x="1147329" y="3737418"/>
            <a:ext cx="0" cy="19112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Isosceles Triangle 28">
            <a:extLst>
              <a:ext uri="{FF2B5EF4-FFF2-40B4-BE49-F238E27FC236}">
                <a16:creationId xmlns:a16="http://schemas.microsoft.com/office/drawing/2014/main" id="{B9912E27-0F69-4939-96EE-2763EAFAEE04}"/>
              </a:ext>
            </a:extLst>
          </p:cNvPr>
          <p:cNvSpPr/>
          <p:nvPr/>
        </p:nvSpPr>
        <p:spPr>
          <a:xfrm>
            <a:off x="3094879" y="3806074"/>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a:extLst>
              <a:ext uri="{FF2B5EF4-FFF2-40B4-BE49-F238E27FC236}">
                <a16:creationId xmlns:a16="http://schemas.microsoft.com/office/drawing/2014/main" id="{86FDFC0E-2784-41AA-B66D-7293A3794872}"/>
              </a:ext>
            </a:extLst>
          </p:cNvPr>
          <p:cNvCxnSpPr>
            <a:cxnSpLocks/>
          </p:cNvCxnSpPr>
          <p:nvPr/>
        </p:nvCxnSpPr>
        <p:spPr>
          <a:xfrm>
            <a:off x="3175768" y="3737417"/>
            <a:ext cx="0" cy="19112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Isosceles Triangle 37">
            <a:extLst>
              <a:ext uri="{FF2B5EF4-FFF2-40B4-BE49-F238E27FC236}">
                <a16:creationId xmlns:a16="http://schemas.microsoft.com/office/drawing/2014/main" id="{71343181-1380-43A8-A215-9E31D4A755A9}"/>
              </a:ext>
            </a:extLst>
          </p:cNvPr>
          <p:cNvSpPr/>
          <p:nvPr/>
        </p:nvSpPr>
        <p:spPr>
          <a:xfrm>
            <a:off x="1071869" y="3806073"/>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Connector 47">
            <a:extLst>
              <a:ext uri="{FF2B5EF4-FFF2-40B4-BE49-F238E27FC236}">
                <a16:creationId xmlns:a16="http://schemas.microsoft.com/office/drawing/2014/main" id="{89BCA82D-2A24-4618-9ADA-1E53A13FBE58}"/>
              </a:ext>
            </a:extLst>
          </p:cNvPr>
          <p:cNvCxnSpPr>
            <a:cxnSpLocks/>
          </p:cNvCxnSpPr>
          <p:nvPr/>
        </p:nvCxnSpPr>
        <p:spPr>
          <a:xfrm flipH="1">
            <a:off x="617818" y="4199713"/>
            <a:ext cx="2911319" cy="1159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51CBC8F-3EAA-448B-85BE-BA40D37738B0}"/>
              </a:ext>
            </a:extLst>
          </p:cNvPr>
          <p:cNvCxnSpPr>
            <a:cxnSpLocks/>
          </p:cNvCxnSpPr>
          <p:nvPr/>
        </p:nvCxnSpPr>
        <p:spPr>
          <a:xfrm flipH="1" flipV="1">
            <a:off x="689535" y="4254724"/>
            <a:ext cx="3320856" cy="11705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Arc 49">
            <a:extLst>
              <a:ext uri="{FF2B5EF4-FFF2-40B4-BE49-F238E27FC236}">
                <a16:creationId xmlns:a16="http://schemas.microsoft.com/office/drawing/2014/main" id="{29025A67-BC83-4410-AEAF-0873A48D77B7}"/>
              </a:ext>
            </a:extLst>
          </p:cNvPr>
          <p:cNvSpPr/>
          <p:nvPr/>
        </p:nvSpPr>
        <p:spPr>
          <a:xfrm rot="11309058">
            <a:off x="2983770" y="492630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417548AD-2E1E-4269-9353-2CA6D98EE47A}"/>
              </a:ext>
            </a:extLst>
          </p:cNvPr>
          <p:cNvSpPr/>
          <p:nvPr/>
        </p:nvSpPr>
        <p:spPr>
          <a:xfrm rot="11309058">
            <a:off x="960760" y="4213977"/>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2" name="Arc 51">
            <a:extLst>
              <a:ext uri="{FF2B5EF4-FFF2-40B4-BE49-F238E27FC236}">
                <a16:creationId xmlns:a16="http://schemas.microsoft.com/office/drawing/2014/main" id="{7D50BF89-367E-4E92-AAA0-4ECA31D68511}"/>
              </a:ext>
            </a:extLst>
          </p:cNvPr>
          <p:cNvSpPr/>
          <p:nvPr/>
        </p:nvSpPr>
        <p:spPr>
          <a:xfrm rot="15722483">
            <a:off x="967820" y="492775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Arc 52">
            <a:extLst>
              <a:ext uri="{FF2B5EF4-FFF2-40B4-BE49-F238E27FC236}">
                <a16:creationId xmlns:a16="http://schemas.microsoft.com/office/drawing/2014/main" id="{AE7434C7-767E-4B47-A0DD-EC430F5413CF}"/>
              </a:ext>
            </a:extLst>
          </p:cNvPr>
          <p:cNvSpPr/>
          <p:nvPr/>
        </p:nvSpPr>
        <p:spPr>
          <a:xfrm rot="5112299">
            <a:off x="2975346" y="4203434"/>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4" name="TextBox 53">
            <a:extLst>
              <a:ext uri="{FF2B5EF4-FFF2-40B4-BE49-F238E27FC236}">
                <a16:creationId xmlns:a16="http://schemas.microsoft.com/office/drawing/2014/main" id="{693860F9-AB27-46EC-9172-96A0CC472447}"/>
              </a:ext>
            </a:extLst>
          </p:cNvPr>
          <p:cNvSpPr txBox="1"/>
          <p:nvPr/>
        </p:nvSpPr>
        <p:spPr>
          <a:xfrm>
            <a:off x="588907" y="3849937"/>
            <a:ext cx="482453" cy="338554"/>
          </a:xfrm>
          <a:prstGeom prst="rect">
            <a:avLst/>
          </a:prstGeom>
          <a:noFill/>
        </p:spPr>
        <p:txBody>
          <a:bodyPr wrap="square" rtlCol="0">
            <a:spAutoFit/>
          </a:bodyPr>
          <a:lstStyle/>
          <a:p>
            <a:r>
              <a:rPr lang="en-US" sz="1600" dirty="0"/>
              <a:t>62</a:t>
            </a:r>
            <a:r>
              <a:rPr lang="en-US" sz="1600" baseline="30000" dirty="0"/>
              <a:t>o</a:t>
            </a:r>
            <a:endParaRPr lang="en-GB" sz="1600" baseline="30000" dirty="0"/>
          </a:p>
        </p:txBody>
      </p:sp>
      <p:sp>
        <p:nvSpPr>
          <p:cNvPr id="55" name="TextBox 54">
            <a:extLst>
              <a:ext uri="{FF2B5EF4-FFF2-40B4-BE49-F238E27FC236}">
                <a16:creationId xmlns:a16="http://schemas.microsoft.com/office/drawing/2014/main" id="{4107DCF8-954F-4847-9311-8877DF549CD6}"/>
              </a:ext>
            </a:extLst>
          </p:cNvPr>
          <p:cNvSpPr txBox="1"/>
          <p:nvPr/>
        </p:nvSpPr>
        <p:spPr>
          <a:xfrm>
            <a:off x="2736056" y="4462113"/>
            <a:ext cx="482453" cy="338554"/>
          </a:xfrm>
          <a:prstGeom prst="rect">
            <a:avLst/>
          </a:prstGeom>
          <a:noFill/>
        </p:spPr>
        <p:txBody>
          <a:bodyPr wrap="square" rtlCol="0">
            <a:spAutoFit/>
          </a:bodyPr>
          <a:lstStyle/>
          <a:p>
            <a:r>
              <a:rPr lang="en-US" sz="1600"/>
              <a:t>59</a:t>
            </a:r>
            <a:r>
              <a:rPr lang="en-US" sz="1600" baseline="30000"/>
              <a:t>o</a:t>
            </a:r>
            <a:endParaRPr lang="en-GB" sz="1600" baseline="30000" dirty="0"/>
          </a:p>
        </p:txBody>
      </p:sp>
      <p:cxnSp>
        <p:nvCxnSpPr>
          <p:cNvPr id="57" name="Straight Connector 56">
            <a:extLst>
              <a:ext uri="{FF2B5EF4-FFF2-40B4-BE49-F238E27FC236}">
                <a16:creationId xmlns:a16="http://schemas.microsoft.com/office/drawing/2014/main" id="{3CD78BE3-B88C-4967-B89E-B44E611A01F5}"/>
              </a:ext>
            </a:extLst>
          </p:cNvPr>
          <p:cNvCxnSpPr>
            <a:cxnSpLocks/>
          </p:cNvCxnSpPr>
          <p:nvPr/>
        </p:nvCxnSpPr>
        <p:spPr>
          <a:xfrm flipH="1">
            <a:off x="8630135" y="1652059"/>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59F2AEE-C201-470D-A1D5-7384EF72168A}"/>
              </a:ext>
            </a:extLst>
          </p:cNvPr>
          <p:cNvCxnSpPr>
            <a:cxnSpLocks/>
          </p:cNvCxnSpPr>
          <p:nvPr/>
        </p:nvCxnSpPr>
        <p:spPr>
          <a:xfrm flipH="1">
            <a:off x="8630135" y="2954603"/>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6C8309BE-3571-4267-84C0-ABBDC49B2225}"/>
              </a:ext>
            </a:extLst>
          </p:cNvPr>
          <p:cNvSpPr/>
          <p:nvPr/>
        </p:nvSpPr>
        <p:spPr>
          <a:xfrm rot="5400000">
            <a:off x="10928994" y="152867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Isosceles Triangle 59">
            <a:extLst>
              <a:ext uri="{FF2B5EF4-FFF2-40B4-BE49-F238E27FC236}">
                <a16:creationId xmlns:a16="http://schemas.microsoft.com/office/drawing/2014/main" id="{25EB3D1A-DE34-4244-B3ED-1894565C00C0}"/>
              </a:ext>
            </a:extLst>
          </p:cNvPr>
          <p:cNvSpPr/>
          <p:nvPr/>
        </p:nvSpPr>
        <p:spPr>
          <a:xfrm rot="5400000">
            <a:off x="10928993" y="283121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Connector 60">
            <a:extLst>
              <a:ext uri="{FF2B5EF4-FFF2-40B4-BE49-F238E27FC236}">
                <a16:creationId xmlns:a16="http://schemas.microsoft.com/office/drawing/2014/main" id="{551D275E-BF9F-4D18-88DF-07E4EAAFA9CF}"/>
              </a:ext>
            </a:extLst>
          </p:cNvPr>
          <p:cNvCxnSpPr>
            <a:cxnSpLocks/>
          </p:cNvCxnSpPr>
          <p:nvPr/>
        </p:nvCxnSpPr>
        <p:spPr>
          <a:xfrm flipH="1">
            <a:off x="9031690" y="1681337"/>
            <a:ext cx="954860" cy="13025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Arc 63">
            <a:extLst>
              <a:ext uri="{FF2B5EF4-FFF2-40B4-BE49-F238E27FC236}">
                <a16:creationId xmlns:a16="http://schemas.microsoft.com/office/drawing/2014/main" id="{1C27EBEB-9CA3-41AE-A460-604F47DF0C51}"/>
              </a:ext>
            </a:extLst>
          </p:cNvPr>
          <p:cNvSpPr/>
          <p:nvPr/>
        </p:nvSpPr>
        <p:spPr>
          <a:xfrm rot="5400000">
            <a:off x="9830766" y="1514891"/>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62" name="Straight Connector 61">
            <a:extLst>
              <a:ext uri="{FF2B5EF4-FFF2-40B4-BE49-F238E27FC236}">
                <a16:creationId xmlns:a16="http://schemas.microsoft.com/office/drawing/2014/main" id="{EF06864C-19E5-4F18-B6AE-C3AF0A10CAFB}"/>
              </a:ext>
            </a:extLst>
          </p:cNvPr>
          <p:cNvCxnSpPr>
            <a:cxnSpLocks/>
          </p:cNvCxnSpPr>
          <p:nvPr/>
        </p:nvCxnSpPr>
        <p:spPr>
          <a:xfrm>
            <a:off x="9994046" y="1681337"/>
            <a:ext cx="506144" cy="12879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Arc 64">
            <a:extLst>
              <a:ext uri="{FF2B5EF4-FFF2-40B4-BE49-F238E27FC236}">
                <a16:creationId xmlns:a16="http://schemas.microsoft.com/office/drawing/2014/main" id="{36E8EDA5-1AE7-4E2C-9869-58363A3CFBDF}"/>
              </a:ext>
            </a:extLst>
          </p:cNvPr>
          <p:cNvSpPr/>
          <p:nvPr/>
        </p:nvSpPr>
        <p:spPr>
          <a:xfrm rot="12408764">
            <a:off x="9712578" y="1532536"/>
            <a:ext cx="333000" cy="333000"/>
          </a:xfrm>
          <a:prstGeom prst="arc">
            <a:avLst>
              <a:gd name="adj1" fmla="val 15383594"/>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6" name="Arc 65">
            <a:extLst>
              <a:ext uri="{FF2B5EF4-FFF2-40B4-BE49-F238E27FC236}">
                <a16:creationId xmlns:a16="http://schemas.microsoft.com/office/drawing/2014/main" id="{73131945-465E-4868-8AE7-2DC1154E8241}"/>
              </a:ext>
            </a:extLst>
          </p:cNvPr>
          <p:cNvSpPr/>
          <p:nvPr/>
        </p:nvSpPr>
        <p:spPr>
          <a:xfrm rot="8843522">
            <a:off x="9793678" y="1549350"/>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7" name="Arc 66">
            <a:extLst>
              <a:ext uri="{FF2B5EF4-FFF2-40B4-BE49-F238E27FC236}">
                <a16:creationId xmlns:a16="http://schemas.microsoft.com/office/drawing/2014/main" id="{1BBE3478-F9B6-4787-900D-96496035AD72}"/>
              </a:ext>
            </a:extLst>
          </p:cNvPr>
          <p:cNvSpPr/>
          <p:nvPr/>
        </p:nvSpPr>
        <p:spPr>
          <a:xfrm rot="1547874">
            <a:off x="10301761" y="2788102"/>
            <a:ext cx="333000" cy="333000"/>
          </a:xfrm>
          <a:prstGeom prst="arc">
            <a:avLst>
              <a:gd name="adj1" fmla="val 13623109"/>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8" name="Arc 67">
            <a:extLst>
              <a:ext uri="{FF2B5EF4-FFF2-40B4-BE49-F238E27FC236}">
                <a16:creationId xmlns:a16="http://schemas.microsoft.com/office/drawing/2014/main" id="{F09E9592-01A4-44C6-968D-D1F51F6FACCD}"/>
              </a:ext>
            </a:extLst>
          </p:cNvPr>
          <p:cNvSpPr/>
          <p:nvPr/>
        </p:nvSpPr>
        <p:spPr>
          <a:xfrm rot="18610299">
            <a:off x="10238629" y="2768781"/>
            <a:ext cx="371641" cy="371641"/>
          </a:xfrm>
          <a:prstGeom prst="arc">
            <a:avLst>
              <a:gd name="adj1" fmla="val 13623109"/>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9" name="Arc 68">
            <a:extLst>
              <a:ext uri="{FF2B5EF4-FFF2-40B4-BE49-F238E27FC236}">
                <a16:creationId xmlns:a16="http://schemas.microsoft.com/office/drawing/2014/main" id="{C3CD9BAA-194D-46DD-B096-0F6E78D0BF33}"/>
              </a:ext>
            </a:extLst>
          </p:cNvPr>
          <p:cNvSpPr/>
          <p:nvPr/>
        </p:nvSpPr>
        <p:spPr>
          <a:xfrm rot="2836140">
            <a:off x="8918016" y="2782062"/>
            <a:ext cx="371641" cy="371641"/>
          </a:xfrm>
          <a:prstGeom prst="arc">
            <a:avLst>
              <a:gd name="adj1" fmla="val 14831822"/>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0" name="Arc 69">
            <a:extLst>
              <a:ext uri="{FF2B5EF4-FFF2-40B4-BE49-F238E27FC236}">
                <a16:creationId xmlns:a16="http://schemas.microsoft.com/office/drawing/2014/main" id="{42D1AAE5-E793-4840-B205-BD81CBE6DED3}"/>
              </a:ext>
            </a:extLst>
          </p:cNvPr>
          <p:cNvSpPr/>
          <p:nvPr/>
        </p:nvSpPr>
        <p:spPr>
          <a:xfrm rot="17484678">
            <a:off x="8918015" y="2787246"/>
            <a:ext cx="371641" cy="371641"/>
          </a:xfrm>
          <a:prstGeom prst="arc">
            <a:avLst>
              <a:gd name="adj1" fmla="val 14831822"/>
              <a:gd name="adj2" fmla="val 2157619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1" name="TextBox 70">
            <a:extLst>
              <a:ext uri="{FF2B5EF4-FFF2-40B4-BE49-F238E27FC236}">
                <a16:creationId xmlns:a16="http://schemas.microsoft.com/office/drawing/2014/main" id="{84D11064-78B9-4F07-B9C6-7A30179B0724}"/>
              </a:ext>
            </a:extLst>
          </p:cNvPr>
          <p:cNvSpPr txBox="1"/>
          <p:nvPr/>
        </p:nvSpPr>
        <p:spPr>
          <a:xfrm>
            <a:off x="9267647" y="1679209"/>
            <a:ext cx="623424" cy="338554"/>
          </a:xfrm>
          <a:prstGeom prst="rect">
            <a:avLst/>
          </a:prstGeom>
          <a:noFill/>
        </p:spPr>
        <p:txBody>
          <a:bodyPr wrap="square" rtlCol="0">
            <a:spAutoFit/>
          </a:bodyPr>
          <a:lstStyle/>
          <a:p>
            <a:r>
              <a:rPr lang="en-US" sz="1600" dirty="0"/>
              <a:t>40</a:t>
            </a:r>
            <a:r>
              <a:rPr lang="en-US" sz="1600" baseline="30000" dirty="0"/>
              <a:t>o</a:t>
            </a:r>
            <a:endParaRPr lang="en-GB" sz="1600" baseline="30000" dirty="0"/>
          </a:p>
        </p:txBody>
      </p:sp>
      <p:sp>
        <p:nvSpPr>
          <p:cNvPr id="72" name="TextBox 71">
            <a:extLst>
              <a:ext uri="{FF2B5EF4-FFF2-40B4-BE49-F238E27FC236}">
                <a16:creationId xmlns:a16="http://schemas.microsoft.com/office/drawing/2014/main" id="{049CC872-7C80-44B8-BBEF-101C8AC08D7D}"/>
              </a:ext>
            </a:extLst>
          </p:cNvPr>
          <p:cNvSpPr txBox="1"/>
          <p:nvPr/>
        </p:nvSpPr>
        <p:spPr>
          <a:xfrm>
            <a:off x="10109289" y="1656247"/>
            <a:ext cx="623424" cy="338554"/>
          </a:xfrm>
          <a:prstGeom prst="rect">
            <a:avLst/>
          </a:prstGeom>
          <a:noFill/>
        </p:spPr>
        <p:txBody>
          <a:bodyPr wrap="square" rtlCol="0">
            <a:spAutoFit/>
          </a:bodyPr>
          <a:lstStyle/>
          <a:p>
            <a:r>
              <a:rPr lang="en-US" sz="1600" dirty="0"/>
              <a:t>60</a:t>
            </a:r>
            <a:r>
              <a:rPr lang="en-US" sz="1600" baseline="30000" dirty="0"/>
              <a:t>o</a:t>
            </a:r>
            <a:endParaRPr lang="en-GB" sz="1600" baseline="30000" dirty="0"/>
          </a:p>
        </p:txBody>
      </p:sp>
      <p:sp>
        <p:nvSpPr>
          <p:cNvPr id="73" name="TextBox 72">
            <a:extLst>
              <a:ext uri="{FF2B5EF4-FFF2-40B4-BE49-F238E27FC236}">
                <a16:creationId xmlns:a16="http://schemas.microsoft.com/office/drawing/2014/main" id="{B4C72858-1211-4A25-95AA-FBDB75AF7CA5}"/>
              </a:ext>
            </a:extLst>
          </p:cNvPr>
          <p:cNvSpPr txBox="1"/>
          <p:nvPr/>
        </p:nvSpPr>
        <p:spPr>
          <a:xfrm>
            <a:off x="6111698" y="1656172"/>
            <a:ext cx="331421" cy="338554"/>
          </a:xfrm>
          <a:prstGeom prst="rect">
            <a:avLst/>
          </a:prstGeom>
          <a:noFill/>
        </p:spPr>
        <p:txBody>
          <a:bodyPr wrap="square" rtlCol="0">
            <a:spAutoFit/>
          </a:bodyPr>
          <a:lstStyle/>
          <a:p>
            <a:r>
              <a:rPr lang="en-US" sz="1600" b="1" dirty="0"/>
              <a:t>c</a:t>
            </a:r>
            <a:endParaRPr lang="en-GB" sz="1600" b="1" baseline="30000" dirty="0"/>
          </a:p>
        </p:txBody>
      </p:sp>
      <p:sp>
        <p:nvSpPr>
          <p:cNvPr id="74" name="TextBox 73">
            <a:extLst>
              <a:ext uri="{FF2B5EF4-FFF2-40B4-BE49-F238E27FC236}">
                <a16:creationId xmlns:a16="http://schemas.microsoft.com/office/drawing/2014/main" id="{64791775-4020-4C85-8F8C-F402B877EFFB}"/>
              </a:ext>
            </a:extLst>
          </p:cNvPr>
          <p:cNvSpPr txBox="1"/>
          <p:nvPr/>
        </p:nvSpPr>
        <p:spPr>
          <a:xfrm>
            <a:off x="6144848" y="2399956"/>
            <a:ext cx="294234" cy="338554"/>
          </a:xfrm>
          <a:prstGeom prst="rect">
            <a:avLst/>
          </a:prstGeom>
          <a:noFill/>
        </p:spPr>
        <p:txBody>
          <a:bodyPr wrap="square" rtlCol="0">
            <a:spAutoFit/>
          </a:bodyPr>
          <a:lstStyle/>
          <a:p>
            <a:r>
              <a:rPr lang="en-US" sz="1600" b="1" dirty="0"/>
              <a:t>d</a:t>
            </a:r>
            <a:endParaRPr lang="en-GB" sz="1600" b="1" baseline="30000" dirty="0"/>
          </a:p>
        </p:txBody>
      </p:sp>
      <p:sp>
        <p:nvSpPr>
          <p:cNvPr id="75" name="TextBox 74">
            <a:extLst>
              <a:ext uri="{FF2B5EF4-FFF2-40B4-BE49-F238E27FC236}">
                <a16:creationId xmlns:a16="http://schemas.microsoft.com/office/drawing/2014/main" id="{F90C79B9-D611-4A3B-9B61-DB3E31FC7F10}"/>
              </a:ext>
            </a:extLst>
          </p:cNvPr>
          <p:cNvSpPr txBox="1"/>
          <p:nvPr/>
        </p:nvSpPr>
        <p:spPr>
          <a:xfrm>
            <a:off x="5732441" y="2684737"/>
            <a:ext cx="294234" cy="338554"/>
          </a:xfrm>
          <a:prstGeom prst="rect">
            <a:avLst/>
          </a:prstGeom>
          <a:noFill/>
        </p:spPr>
        <p:txBody>
          <a:bodyPr wrap="square" rtlCol="0">
            <a:spAutoFit/>
          </a:bodyPr>
          <a:lstStyle/>
          <a:p>
            <a:r>
              <a:rPr lang="en-US" sz="1600" b="1" dirty="0"/>
              <a:t>e</a:t>
            </a:r>
            <a:endParaRPr lang="en-GB" sz="1600" b="1" baseline="30000" dirty="0"/>
          </a:p>
        </p:txBody>
      </p:sp>
      <p:sp>
        <p:nvSpPr>
          <p:cNvPr id="76" name="TextBox 75">
            <a:extLst>
              <a:ext uri="{FF2B5EF4-FFF2-40B4-BE49-F238E27FC236}">
                <a16:creationId xmlns:a16="http://schemas.microsoft.com/office/drawing/2014/main" id="{2EF22DC3-8716-4B1C-99D3-420102EB0BB4}"/>
              </a:ext>
            </a:extLst>
          </p:cNvPr>
          <p:cNvSpPr txBox="1"/>
          <p:nvPr/>
        </p:nvSpPr>
        <p:spPr>
          <a:xfrm>
            <a:off x="9815055" y="1858018"/>
            <a:ext cx="294234" cy="338554"/>
          </a:xfrm>
          <a:prstGeom prst="rect">
            <a:avLst/>
          </a:prstGeom>
          <a:noFill/>
        </p:spPr>
        <p:txBody>
          <a:bodyPr wrap="square" rtlCol="0">
            <a:spAutoFit/>
          </a:bodyPr>
          <a:lstStyle/>
          <a:p>
            <a:r>
              <a:rPr lang="en-US" sz="1600" b="1" dirty="0"/>
              <a:t>f</a:t>
            </a:r>
            <a:endParaRPr lang="en-GB" sz="1600" b="1" dirty="0"/>
          </a:p>
        </p:txBody>
      </p:sp>
      <p:sp>
        <p:nvSpPr>
          <p:cNvPr id="77" name="TextBox 76">
            <a:extLst>
              <a:ext uri="{FF2B5EF4-FFF2-40B4-BE49-F238E27FC236}">
                <a16:creationId xmlns:a16="http://schemas.microsoft.com/office/drawing/2014/main" id="{6D6B0165-2FA9-4FD7-9038-DDB5747BD266}"/>
              </a:ext>
            </a:extLst>
          </p:cNvPr>
          <p:cNvSpPr txBox="1"/>
          <p:nvPr/>
        </p:nvSpPr>
        <p:spPr>
          <a:xfrm>
            <a:off x="8763082" y="2510953"/>
            <a:ext cx="199841" cy="338554"/>
          </a:xfrm>
          <a:prstGeom prst="rect">
            <a:avLst/>
          </a:prstGeom>
          <a:noFill/>
        </p:spPr>
        <p:txBody>
          <a:bodyPr wrap="square" rtlCol="0">
            <a:spAutoFit/>
          </a:bodyPr>
          <a:lstStyle/>
          <a:p>
            <a:r>
              <a:rPr lang="en-US" sz="1600" b="1" dirty="0"/>
              <a:t>g</a:t>
            </a:r>
            <a:endParaRPr lang="en-GB" sz="1600" b="1" dirty="0"/>
          </a:p>
        </p:txBody>
      </p:sp>
      <p:sp>
        <p:nvSpPr>
          <p:cNvPr id="78" name="TextBox 77">
            <a:extLst>
              <a:ext uri="{FF2B5EF4-FFF2-40B4-BE49-F238E27FC236}">
                <a16:creationId xmlns:a16="http://schemas.microsoft.com/office/drawing/2014/main" id="{6A3448F2-32CA-432C-B821-161A36643BB8}"/>
              </a:ext>
            </a:extLst>
          </p:cNvPr>
          <p:cNvSpPr txBox="1"/>
          <p:nvPr/>
        </p:nvSpPr>
        <p:spPr>
          <a:xfrm>
            <a:off x="9211512" y="2645328"/>
            <a:ext cx="199841" cy="338554"/>
          </a:xfrm>
          <a:prstGeom prst="rect">
            <a:avLst/>
          </a:prstGeom>
          <a:noFill/>
        </p:spPr>
        <p:txBody>
          <a:bodyPr wrap="square" rtlCol="0">
            <a:spAutoFit/>
          </a:bodyPr>
          <a:lstStyle/>
          <a:p>
            <a:r>
              <a:rPr lang="en-US" sz="1600" b="1" dirty="0"/>
              <a:t>h</a:t>
            </a:r>
            <a:endParaRPr lang="en-GB" sz="1600" b="1" dirty="0"/>
          </a:p>
        </p:txBody>
      </p:sp>
      <p:sp>
        <p:nvSpPr>
          <p:cNvPr id="79" name="TextBox 78">
            <a:extLst>
              <a:ext uri="{FF2B5EF4-FFF2-40B4-BE49-F238E27FC236}">
                <a16:creationId xmlns:a16="http://schemas.microsoft.com/office/drawing/2014/main" id="{92FE7EF3-6D8D-4A98-B92B-C0EE458D3765}"/>
              </a:ext>
            </a:extLst>
          </p:cNvPr>
          <p:cNvSpPr txBox="1"/>
          <p:nvPr/>
        </p:nvSpPr>
        <p:spPr>
          <a:xfrm>
            <a:off x="10062671" y="2656846"/>
            <a:ext cx="199841" cy="338554"/>
          </a:xfrm>
          <a:prstGeom prst="rect">
            <a:avLst/>
          </a:prstGeom>
          <a:noFill/>
        </p:spPr>
        <p:txBody>
          <a:bodyPr wrap="square" rtlCol="0">
            <a:spAutoFit/>
          </a:bodyPr>
          <a:lstStyle/>
          <a:p>
            <a:r>
              <a:rPr lang="en-US" sz="1600" b="1" dirty="0" err="1"/>
              <a:t>i</a:t>
            </a:r>
            <a:endParaRPr lang="en-GB" sz="1600" b="1" dirty="0"/>
          </a:p>
        </p:txBody>
      </p:sp>
      <p:sp>
        <p:nvSpPr>
          <p:cNvPr id="80" name="TextBox 79">
            <a:extLst>
              <a:ext uri="{FF2B5EF4-FFF2-40B4-BE49-F238E27FC236}">
                <a16:creationId xmlns:a16="http://schemas.microsoft.com/office/drawing/2014/main" id="{B9E133BF-14CD-49BE-A744-7A00AE982A3C}"/>
              </a:ext>
            </a:extLst>
          </p:cNvPr>
          <p:cNvSpPr txBox="1"/>
          <p:nvPr/>
        </p:nvSpPr>
        <p:spPr>
          <a:xfrm>
            <a:off x="10567382" y="2587142"/>
            <a:ext cx="199841" cy="338554"/>
          </a:xfrm>
          <a:prstGeom prst="rect">
            <a:avLst/>
          </a:prstGeom>
          <a:noFill/>
        </p:spPr>
        <p:txBody>
          <a:bodyPr wrap="square" rtlCol="0">
            <a:spAutoFit/>
          </a:bodyPr>
          <a:lstStyle/>
          <a:p>
            <a:r>
              <a:rPr lang="en-US" sz="1600" b="1" dirty="0"/>
              <a:t>j</a:t>
            </a:r>
            <a:endParaRPr lang="en-GB" sz="1600" b="1" dirty="0"/>
          </a:p>
        </p:txBody>
      </p:sp>
      <p:cxnSp>
        <p:nvCxnSpPr>
          <p:cNvPr id="81" name="Straight Connector 80">
            <a:extLst>
              <a:ext uri="{FF2B5EF4-FFF2-40B4-BE49-F238E27FC236}">
                <a16:creationId xmlns:a16="http://schemas.microsoft.com/office/drawing/2014/main" id="{EA1BDC0C-7365-4B44-9053-D7A14F60DBCB}"/>
              </a:ext>
            </a:extLst>
          </p:cNvPr>
          <p:cNvCxnSpPr>
            <a:cxnSpLocks/>
          </p:cNvCxnSpPr>
          <p:nvPr/>
        </p:nvCxnSpPr>
        <p:spPr>
          <a:xfrm flipV="1">
            <a:off x="4834158" y="4231580"/>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B883D74-8CC5-419E-BB89-23BC7D997F5C}"/>
              </a:ext>
            </a:extLst>
          </p:cNvPr>
          <p:cNvCxnSpPr>
            <a:cxnSpLocks/>
          </p:cNvCxnSpPr>
          <p:nvPr/>
        </p:nvCxnSpPr>
        <p:spPr>
          <a:xfrm flipV="1">
            <a:off x="5292939" y="5616821"/>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C3579AA-DFFD-4AAE-BFE8-6F6B0CB74C7F}"/>
              </a:ext>
            </a:extLst>
          </p:cNvPr>
          <p:cNvCxnSpPr>
            <a:cxnSpLocks/>
          </p:cNvCxnSpPr>
          <p:nvPr/>
        </p:nvCxnSpPr>
        <p:spPr>
          <a:xfrm>
            <a:off x="5199603"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545F948-2FF1-475E-BAFF-CAE7B8628CE7}"/>
              </a:ext>
            </a:extLst>
          </p:cNvPr>
          <p:cNvCxnSpPr>
            <a:cxnSpLocks/>
          </p:cNvCxnSpPr>
          <p:nvPr/>
        </p:nvCxnSpPr>
        <p:spPr>
          <a:xfrm>
            <a:off x="7158989"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366A62ED-522C-431E-8412-0E3B80050948}"/>
              </a:ext>
            </a:extLst>
          </p:cNvPr>
          <p:cNvSpPr txBox="1"/>
          <p:nvPr/>
        </p:nvSpPr>
        <p:spPr>
          <a:xfrm>
            <a:off x="6029072" y="3863346"/>
            <a:ext cx="199841" cy="256480"/>
          </a:xfrm>
          <a:prstGeom prst="rect">
            <a:avLst/>
          </a:prstGeom>
          <a:noFill/>
        </p:spPr>
        <p:txBody>
          <a:bodyPr wrap="square" rtlCol="0">
            <a:spAutoFit/>
          </a:bodyPr>
          <a:lstStyle/>
          <a:p>
            <a:r>
              <a:rPr lang="en-US" sz="1600" b="1" baseline="30000" dirty="0"/>
              <a:t>h</a:t>
            </a:r>
            <a:endParaRPr lang="en-GB" sz="1600" b="1" baseline="30000" dirty="0"/>
          </a:p>
        </p:txBody>
      </p:sp>
      <p:sp>
        <p:nvSpPr>
          <p:cNvPr id="86" name="Arc 85">
            <a:extLst>
              <a:ext uri="{FF2B5EF4-FFF2-40B4-BE49-F238E27FC236}">
                <a16:creationId xmlns:a16="http://schemas.microsoft.com/office/drawing/2014/main" id="{108076AE-23D6-4806-A62F-031D40F536BA}"/>
              </a:ext>
            </a:extLst>
          </p:cNvPr>
          <p:cNvSpPr/>
          <p:nvPr/>
        </p:nvSpPr>
        <p:spPr>
          <a:xfrm rot="17484678">
            <a:off x="5090770" y="406890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8" name="Arc 87">
            <a:extLst>
              <a:ext uri="{FF2B5EF4-FFF2-40B4-BE49-F238E27FC236}">
                <a16:creationId xmlns:a16="http://schemas.microsoft.com/office/drawing/2014/main" id="{8A65166F-41A0-432D-B1FA-571EA38DA1AC}"/>
              </a:ext>
            </a:extLst>
          </p:cNvPr>
          <p:cNvSpPr/>
          <p:nvPr/>
        </p:nvSpPr>
        <p:spPr>
          <a:xfrm rot="17484678">
            <a:off x="7613707" y="5431000"/>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9" name="Arc 88">
            <a:extLst>
              <a:ext uri="{FF2B5EF4-FFF2-40B4-BE49-F238E27FC236}">
                <a16:creationId xmlns:a16="http://schemas.microsoft.com/office/drawing/2014/main" id="{979DEEB8-4105-4949-8E47-B57581B94146}"/>
              </a:ext>
            </a:extLst>
          </p:cNvPr>
          <p:cNvSpPr/>
          <p:nvPr/>
        </p:nvSpPr>
        <p:spPr>
          <a:xfrm rot="6298452">
            <a:off x="5202262" y="40799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0" name="Arc 89">
            <a:extLst>
              <a:ext uri="{FF2B5EF4-FFF2-40B4-BE49-F238E27FC236}">
                <a16:creationId xmlns:a16="http://schemas.microsoft.com/office/drawing/2014/main" id="{1E124A86-71F7-4063-B7EF-06B0FDBE82CE}"/>
              </a:ext>
            </a:extLst>
          </p:cNvPr>
          <p:cNvSpPr/>
          <p:nvPr/>
        </p:nvSpPr>
        <p:spPr>
          <a:xfrm rot="1999383">
            <a:off x="5693682" y="543099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1" name="Arc 90">
            <a:extLst>
              <a:ext uri="{FF2B5EF4-FFF2-40B4-BE49-F238E27FC236}">
                <a16:creationId xmlns:a16="http://schemas.microsoft.com/office/drawing/2014/main" id="{D6DCDD7C-C2A6-48BE-8AB9-451CF0BF0D6C}"/>
              </a:ext>
            </a:extLst>
          </p:cNvPr>
          <p:cNvSpPr/>
          <p:nvPr/>
        </p:nvSpPr>
        <p:spPr>
          <a:xfrm rot="12672480">
            <a:off x="7140377" y="406097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2" name="Isosceles Triangle 91">
            <a:extLst>
              <a:ext uri="{FF2B5EF4-FFF2-40B4-BE49-F238E27FC236}">
                <a16:creationId xmlns:a16="http://schemas.microsoft.com/office/drawing/2014/main" id="{AE4B71D0-8EBE-4159-BDCE-9E9044C11165}"/>
              </a:ext>
            </a:extLst>
          </p:cNvPr>
          <p:cNvSpPr/>
          <p:nvPr/>
        </p:nvSpPr>
        <p:spPr>
          <a:xfrm rot="5246455">
            <a:off x="6214873" y="41295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Isosceles Triangle 92">
            <a:extLst>
              <a:ext uri="{FF2B5EF4-FFF2-40B4-BE49-F238E27FC236}">
                <a16:creationId xmlns:a16="http://schemas.microsoft.com/office/drawing/2014/main" id="{2458C9C7-D45D-4000-8351-7FB49C1439B0}"/>
              </a:ext>
            </a:extLst>
          </p:cNvPr>
          <p:cNvSpPr/>
          <p:nvPr/>
        </p:nvSpPr>
        <p:spPr>
          <a:xfrm rot="5246455">
            <a:off x="6650892" y="550500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Isosceles Triangle 93">
            <a:extLst>
              <a:ext uri="{FF2B5EF4-FFF2-40B4-BE49-F238E27FC236}">
                <a16:creationId xmlns:a16="http://schemas.microsoft.com/office/drawing/2014/main" id="{CDD15146-EB19-4967-9397-F9B65F39DB2B}"/>
              </a:ext>
            </a:extLst>
          </p:cNvPr>
          <p:cNvSpPr/>
          <p:nvPr/>
        </p:nvSpPr>
        <p:spPr>
          <a:xfrm rot="20105660">
            <a:off x="5451171" y="4576810"/>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Isosceles Triangle 94">
            <a:extLst>
              <a:ext uri="{FF2B5EF4-FFF2-40B4-BE49-F238E27FC236}">
                <a16:creationId xmlns:a16="http://schemas.microsoft.com/office/drawing/2014/main" id="{08C636D4-CA60-4954-B7B7-3B8FD3613F7B}"/>
              </a:ext>
            </a:extLst>
          </p:cNvPr>
          <p:cNvSpPr/>
          <p:nvPr/>
        </p:nvSpPr>
        <p:spPr>
          <a:xfrm rot="20105660">
            <a:off x="5580944" y="488553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Isosceles Triangle 95">
            <a:extLst>
              <a:ext uri="{FF2B5EF4-FFF2-40B4-BE49-F238E27FC236}">
                <a16:creationId xmlns:a16="http://schemas.microsoft.com/office/drawing/2014/main" id="{48494ED8-0D31-48EB-AA97-BBFDC0E18F71}"/>
              </a:ext>
            </a:extLst>
          </p:cNvPr>
          <p:cNvSpPr/>
          <p:nvPr/>
        </p:nvSpPr>
        <p:spPr>
          <a:xfrm rot="20105660">
            <a:off x="7429152" y="463105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Isosceles Triangle 96">
            <a:extLst>
              <a:ext uri="{FF2B5EF4-FFF2-40B4-BE49-F238E27FC236}">
                <a16:creationId xmlns:a16="http://schemas.microsoft.com/office/drawing/2014/main" id="{A2DC0527-D768-4C38-8554-C7FC5182C7DC}"/>
              </a:ext>
            </a:extLst>
          </p:cNvPr>
          <p:cNvSpPr/>
          <p:nvPr/>
        </p:nvSpPr>
        <p:spPr>
          <a:xfrm rot="20105660">
            <a:off x="7558925" y="49397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TextBox 97">
            <a:extLst>
              <a:ext uri="{FF2B5EF4-FFF2-40B4-BE49-F238E27FC236}">
                <a16:creationId xmlns:a16="http://schemas.microsoft.com/office/drawing/2014/main" id="{31DAA1C1-87FA-4898-8E72-13FEE85A714D}"/>
              </a:ext>
            </a:extLst>
          </p:cNvPr>
          <p:cNvSpPr txBox="1"/>
          <p:nvPr/>
        </p:nvSpPr>
        <p:spPr>
          <a:xfrm>
            <a:off x="4739645" y="3856814"/>
            <a:ext cx="623424" cy="338554"/>
          </a:xfrm>
          <a:prstGeom prst="rect">
            <a:avLst/>
          </a:prstGeom>
          <a:noFill/>
        </p:spPr>
        <p:txBody>
          <a:bodyPr wrap="square" rtlCol="0">
            <a:spAutoFit/>
          </a:bodyPr>
          <a:lstStyle/>
          <a:p>
            <a:r>
              <a:rPr lang="en-US" sz="1600" dirty="0"/>
              <a:t>50</a:t>
            </a:r>
            <a:r>
              <a:rPr lang="en-US" sz="1600" baseline="30000" dirty="0"/>
              <a:t>o</a:t>
            </a:r>
            <a:endParaRPr lang="en-GB" sz="1600" baseline="30000" dirty="0"/>
          </a:p>
        </p:txBody>
      </p:sp>
      <p:cxnSp>
        <p:nvCxnSpPr>
          <p:cNvPr id="87" name="Straight Connector 86">
            <a:extLst>
              <a:ext uri="{FF2B5EF4-FFF2-40B4-BE49-F238E27FC236}">
                <a16:creationId xmlns:a16="http://schemas.microsoft.com/office/drawing/2014/main" id="{63C5A573-A1D7-4F8B-BFD4-D8C960079888}"/>
              </a:ext>
            </a:extLst>
          </p:cNvPr>
          <p:cNvCxnSpPr>
            <a:cxnSpLocks/>
          </p:cNvCxnSpPr>
          <p:nvPr/>
        </p:nvCxnSpPr>
        <p:spPr>
          <a:xfrm>
            <a:off x="9033764" y="4316321"/>
            <a:ext cx="712707"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5C673011-42FD-450C-8668-20D6E59F25DC}"/>
              </a:ext>
            </a:extLst>
          </p:cNvPr>
          <p:cNvCxnSpPr>
            <a:cxnSpLocks/>
          </p:cNvCxnSpPr>
          <p:nvPr/>
        </p:nvCxnSpPr>
        <p:spPr>
          <a:xfrm>
            <a:off x="9026191" y="5562706"/>
            <a:ext cx="24244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44698C60-F49F-4ABF-9CDC-D4FDE45A0C3F}"/>
              </a:ext>
            </a:extLst>
          </p:cNvPr>
          <p:cNvCxnSpPr>
            <a:cxnSpLocks/>
          </p:cNvCxnSpPr>
          <p:nvPr/>
        </p:nvCxnSpPr>
        <p:spPr>
          <a:xfrm>
            <a:off x="10190929" y="4326750"/>
            <a:ext cx="735173"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63F8AAB-5C46-4E73-AECB-22C2E776FF17}"/>
              </a:ext>
            </a:extLst>
          </p:cNvPr>
          <p:cNvCxnSpPr>
            <a:cxnSpLocks/>
          </p:cNvCxnSpPr>
          <p:nvPr/>
        </p:nvCxnSpPr>
        <p:spPr>
          <a:xfrm flipH="1">
            <a:off x="9746472" y="4316320"/>
            <a:ext cx="440086" cy="12463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Isosceles Triangle 102">
            <a:extLst>
              <a:ext uri="{FF2B5EF4-FFF2-40B4-BE49-F238E27FC236}">
                <a16:creationId xmlns:a16="http://schemas.microsoft.com/office/drawing/2014/main" id="{B0F20D13-E786-41E9-8346-BC3A0FBB2E43}"/>
              </a:ext>
            </a:extLst>
          </p:cNvPr>
          <p:cNvSpPr/>
          <p:nvPr/>
        </p:nvSpPr>
        <p:spPr>
          <a:xfrm rot="20105660">
            <a:off x="9114390" y="448536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Isosceles Triangle 103">
            <a:extLst>
              <a:ext uri="{FF2B5EF4-FFF2-40B4-BE49-F238E27FC236}">
                <a16:creationId xmlns:a16="http://schemas.microsoft.com/office/drawing/2014/main" id="{62881BB0-5622-42B0-994E-9EBBFB14D104}"/>
              </a:ext>
            </a:extLst>
          </p:cNvPr>
          <p:cNvSpPr/>
          <p:nvPr/>
        </p:nvSpPr>
        <p:spPr>
          <a:xfrm rot="20105660">
            <a:off x="10399533" y="469102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Arc 104">
            <a:extLst>
              <a:ext uri="{FF2B5EF4-FFF2-40B4-BE49-F238E27FC236}">
                <a16:creationId xmlns:a16="http://schemas.microsoft.com/office/drawing/2014/main" id="{16D7409B-A4D0-4FD7-ADBE-83FC65D35C54}"/>
              </a:ext>
            </a:extLst>
          </p:cNvPr>
          <p:cNvSpPr/>
          <p:nvPr/>
        </p:nvSpPr>
        <p:spPr>
          <a:xfrm rot="17484678">
            <a:off x="9480370" y="53762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6" name="Arc 105">
            <a:extLst>
              <a:ext uri="{FF2B5EF4-FFF2-40B4-BE49-F238E27FC236}">
                <a16:creationId xmlns:a16="http://schemas.microsoft.com/office/drawing/2014/main" id="{D26386C8-4A37-49EA-BAF3-8405DF48BAED}"/>
              </a:ext>
            </a:extLst>
          </p:cNvPr>
          <p:cNvSpPr/>
          <p:nvPr/>
        </p:nvSpPr>
        <p:spPr>
          <a:xfrm rot="17484678">
            <a:off x="10668525" y="538731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7" name="Arc 106">
            <a:extLst>
              <a:ext uri="{FF2B5EF4-FFF2-40B4-BE49-F238E27FC236}">
                <a16:creationId xmlns:a16="http://schemas.microsoft.com/office/drawing/2014/main" id="{8316EB4B-D8F8-4E1E-8843-A2129FEFC324}"/>
              </a:ext>
            </a:extLst>
          </p:cNvPr>
          <p:cNvSpPr/>
          <p:nvPr/>
        </p:nvSpPr>
        <p:spPr>
          <a:xfrm rot="9667891">
            <a:off x="10020422" y="4273792"/>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8" name="Arc 107">
            <a:extLst>
              <a:ext uri="{FF2B5EF4-FFF2-40B4-BE49-F238E27FC236}">
                <a16:creationId xmlns:a16="http://schemas.microsoft.com/office/drawing/2014/main" id="{FB5E7B1C-5CF7-4096-AA4B-62F042FEDA14}"/>
              </a:ext>
            </a:extLst>
          </p:cNvPr>
          <p:cNvSpPr/>
          <p:nvPr/>
        </p:nvSpPr>
        <p:spPr>
          <a:xfrm rot="1964330">
            <a:off x="9604174" y="535463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9" name="Arc 108">
            <a:extLst>
              <a:ext uri="{FF2B5EF4-FFF2-40B4-BE49-F238E27FC236}">
                <a16:creationId xmlns:a16="http://schemas.microsoft.com/office/drawing/2014/main" id="{EDEE7BA8-3797-449C-8643-6394671F5966}"/>
              </a:ext>
            </a:extLst>
          </p:cNvPr>
          <p:cNvSpPr/>
          <p:nvPr/>
        </p:nvSpPr>
        <p:spPr>
          <a:xfrm rot="20387527">
            <a:off x="9528215" y="521096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10" name="TextBox 109">
            <a:extLst>
              <a:ext uri="{FF2B5EF4-FFF2-40B4-BE49-F238E27FC236}">
                <a16:creationId xmlns:a16="http://schemas.microsoft.com/office/drawing/2014/main" id="{AC0D6017-443B-45C5-9A5C-7E7C2598DA2E}"/>
              </a:ext>
            </a:extLst>
          </p:cNvPr>
          <p:cNvSpPr txBox="1"/>
          <p:nvPr/>
        </p:nvSpPr>
        <p:spPr>
          <a:xfrm>
            <a:off x="9982369" y="4600486"/>
            <a:ext cx="481665" cy="338554"/>
          </a:xfrm>
          <a:prstGeom prst="rect">
            <a:avLst/>
          </a:prstGeom>
          <a:noFill/>
        </p:spPr>
        <p:txBody>
          <a:bodyPr wrap="square" rtlCol="0">
            <a:spAutoFit/>
          </a:bodyPr>
          <a:lstStyle/>
          <a:p>
            <a:r>
              <a:rPr lang="en-US" sz="1600" dirty="0"/>
              <a:t>40</a:t>
            </a:r>
            <a:r>
              <a:rPr lang="en-US" sz="1600" baseline="30000" dirty="0"/>
              <a:t>o</a:t>
            </a:r>
            <a:endParaRPr lang="en-GB" sz="1600" baseline="30000" dirty="0"/>
          </a:p>
        </p:txBody>
      </p:sp>
      <p:sp>
        <p:nvSpPr>
          <p:cNvPr id="111" name="TextBox 110">
            <a:extLst>
              <a:ext uri="{FF2B5EF4-FFF2-40B4-BE49-F238E27FC236}">
                <a16:creationId xmlns:a16="http://schemas.microsoft.com/office/drawing/2014/main" id="{CCEA2E4F-51D9-4B14-BBE2-1DBD7E296DA4}"/>
              </a:ext>
            </a:extLst>
          </p:cNvPr>
          <p:cNvSpPr txBox="1"/>
          <p:nvPr/>
        </p:nvSpPr>
        <p:spPr>
          <a:xfrm>
            <a:off x="10301801" y="5223561"/>
            <a:ext cx="481665" cy="338554"/>
          </a:xfrm>
          <a:prstGeom prst="rect">
            <a:avLst/>
          </a:prstGeom>
          <a:noFill/>
        </p:spPr>
        <p:txBody>
          <a:bodyPr wrap="square" rtlCol="0">
            <a:spAutoFit/>
          </a:bodyPr>
          <a:lstStyle/>
          <a:p>
            <a:r>
              <a:rPr lang="en-US" sz="1600" dirty="0"/>
              <a:t>52</a:t>
            </a:r>
            <a:r>
              <a:rPr lang="en-US" sz="1600" baseline="30000" dirty="0"/>
              <a:t>o</a:t>
            </a:r>
            <a:endParaRPr lang="en-GB" sz="1600" baseline="30000" dirty="0"/>
          </a:p>
        </p:txBody>
      </p:sp>
      <p:sp>
        <p:nvSpPr>
          <p:cNvPr id="100" name="TextBox 99">
            <a:extLst>
              <a:ext uri="{FF2B5EF4-FFF2-40B4-BE49-F238E27FC236}">
                <a16:creationId xmlns:a16="http://schemas.microsoft.com/office/drawing/2014/main" id="{855F56A4-C163-4E57-939F-058C88C98FEC}"/>
              </a:ext>
            </a:extLst>
          </p:cNvPr>
          <p:cNvSpPr txBox="1"/>
          <p:nvPr/>
        </p:nvSpPr>
        <p:spPr>
          <a:xfrm>
            <a:off x="1176060" y="4701842"/>
            <a:ext cx="294234" cy="338554"/>
          </a:xfrm>
          <a:prstGeom prst="rect">
            <a:avLst/>
          </a:prstGeom>
          <a:noFill/>
        </p:spPr>
        <p:txBody>
          <a:bodyPr wrap="square" rtlCol="0">
            <a:spAutoFit/>
          </a:bodyPr>
          <a:lstStyle/>
          <a:p>
            <a:r>
              <a:rPr lang="en-US" sz="1600" b="1" dirty="0"/>
              <a:t>k</a:t>
            </a:r>
            <a:endParaRPr lang="en-GB" sz="1600" b="1" dirty="0"/>
          </a:p>
        </p:txBody>
      </p:sp>
      <p:sp>
        <p:nvSpPr>
          <p:cNvPr id="112" name="TextBox 111">
            <a:extLst>
              <a:ext uri="{FF2B5EF4-FFF2-40B4-BE49-F238E27FC236}">
                <a16:creationId xmlns:a16="http://schemas.microsoft.com/office/drawing/2014/main" id="{EAAF5487-D8FA-4928-8DF0-D96B9BCDF771}"/>
              </a:ext>
            </a:extLst>
          </p:cNvPr>
          <p:cNvSpPr txBox="1"/>
          <p:nvPr/>
        </p:nvSpPr>
        <p:spPr>
          <a:xfrm>
            <a:off x="2850884" y="4741633"/>
            <a:ext cx="294234" cy="338554"/>
          </a:xfrm>
          <a:prstGeom prst="rect">
            <a:avLst/>
          </a:prstGeom>
          <a:noFill/>
        </p:spPr>
        <p:txBody>
          <a:bodyPr wrap="square" rtlCol="0">
            <a:spAutoFit/>
          </a:bodyPr>
          <a:lstStyle/>
          <a:p>
            <a:r>
              <a:rPr lang="en-US" sz="1600" b="1" dirty="0"/>
              <a:t>l</a:t>
            </a:r>
            <a:endParaRPr lang="en-GB" sz="1600" b="1" dirty="0"/>
          </a:p>
        </p:txBody>
      </p:sp>
      <p:sp>
        <p:nvSpPr>
          <p:cNvPr id="113" name="TextBox 112">
            <a:extLst>
              <a:ext uri="{FF2B5EF4-FFF2-40B4-BE49-F238E27FC236}">
                <a16:creationId xmlns:a16="http://schemas.microsoft.com/office/drawing/2014/main" id="{F09C6CE3-54C2-47BD-819D-DB0438397E8F}"/>
              </a:ext>
            </a:extLst>
          </p:cNvPr>
          <p:cNvSpPr txBox="1"/>
          <p:nvPr/>
        </p:nvSpPr>
        <p:spPr>
          <a:xfrm>
            <a:off x="5567940" y="4282829"/>
            <a:ext cx="294234" cy="338554"/>
          </a:xfrm>
          <a:prstGeom prst="rect">
            <a:avLst/>
          </a:prstGeom>
          <a:noFill/>
        </p:spPr>
        <p:txBody>
          <a:bodyPr wrap="square" rtlCol="0">
            <a:spAutoFit/>
          </a:bodyPr>
          <a:lstStyle/>
          <a:p>
            <a:r>
              <a:rPr lang="en-US" sz="1600" b="1" dirty="0"/>
              <a:t>m</a:t>
            </a:r>
            <a:endParaRPr lang="en-GB" sz="1600" b="1" dirty="0"/>
          </a:p>
        </p:txBody>
      </p:sp>
      <p:sp>
        <p:nvSpPr>
          <p:cNvPr id="114" name="TextBox 113">
            <a:extLst>
              <a:ext uri="{FF2B5EF4-FFF2-40B4-BE49-F238E27FC236}">
                <a16:creationId xmlns:a16="http://schemas.microsoft.com/office/drawing/2014/main" id="{9550AB13-49F1-43CF-A87B-58B8F50F3694}"/>
              </a:ext>
            </a:extLst>
          </p:cNvPr>
          <p:cNvSpPr txBox="1"/>
          <p:nvPr/>
        </p:nvSpPr>
        <p:spPr>
          <a:xfrm>
            <a:off x="9894510" y="5190755"/>
            <a:ext cx="294234" cy="338554"/>
          </a:xfrm>
          <a:prstGeom prst="rect">
            <a:avLst/>
          </a:prstGeom>
          <a:noFill/>
        </p:spPr>
        <p:txBody>
          <a:bodyPr wrap="square" rtlCol="0">
            <a:spAutoFit/>
          </a:bodyPr>
          <a:lstStyle/>
          <a:p>
            <a:r>
              <a:rPr lang="en-US" sz="1600" b="1" dirty="0"/>
              <a:t>q</a:t>
            </a:r>
            <a:endParaRPr lang="en-GB" sz="1600" b="1" dirty="0"/>
          </a:p>
        </p:txBody>
      </p:sp>
      <p:sp>
        <p:nvSpPr>
          <p:cNvPr id="115" name="TextBox 114">
            <a:extLst>
              <a:ext uri="{FF2B5EF4-FFF2-40B4-BE49-F238E27FC236}">
                <a16:creationId xmlns:a16="http://schemas.microsoft.com/office/drawing/2014/main" id="{D0DC5FD5-55A8-4DAF-9FEF-CA0546CEBC04}"/>
              </a:ext>
            </a:extLst>
          </p:cNvPr>
          <p:cNvSpPr txBox="1"/>
          <p:nvPr/>
        </p:nvSpPr>
        <p:spPr>
          <a:xfrm>
            <a:off x="6049870" y="5224739"/>
            <a:ext cx="294234" cy="338554"/>
          </a:xfrm>
          <a:prstGeom prst="rect">
            <a:avLst/>
          </a:prstGeom>
          <a:noFill/>
        </p:spPr>
        <p:txBody>
          <a:bodyPr wrap="square" rtlCol="0">
            <a:spAutoFit/>
          </a:bodyPr>
          <a:lstStyle/>
          <a:p>
            <a:r>
              <a:rPr lang="en-US" sz="1600" b="1" dirty="0"/>
              <a:t>p</a:t>
            </a:r>
            <a:endParaRPr lang="en-GB" sz="1600" b="1" dirty="0"/>
          </a:p>
        </p:txBody>
      </p:sp>
      <p:sp>
        <p:nvSpPr>
          <p:cNvPr id="116" name="TextBox 115">
            <a:extLst>
              <a:ext uri="{FF2B5EF4-FFF2-40B4-BE49-F238E27FC236}">
                <a16:creationId xmlns:a16="http://schemas.microsoft.com/office/drawing/2014/main" id="{6E96769E-5E49-4148-B70F-A2652CEA468B}"/>
              </a:ext>
            </a:extLst>
          </p:cNvPr>
          <p:cNvSpPr txBox="1"/>
          <p:nvPr/>
        </p:nvSpPr>
        <p:spPr>
          <a:xfrm>
            <a:off x="7396977" y="5267630"/>
            <a:ext cx="294234" cy="338554"/>
          </a:xfrm>
          <a:prstGeom prst="rect">
            <a:avLst/>
          </a:prstGeom>
          <a:noFill/>
        </p:spPr>
        <p:txBody>
          <a:bodyPr wrap="square" rtlCol="0">
            <a:spAutoFit/>
          </a:bodyPr>
          <a:lstStyle/>
          <a:p>
            <a:r>
              <a:rPr lang="en-US" sz="1600" b="1" dirty="0"/>
              <a:t>o</a:t>
            </a:r>
            <a:endParaRPr lang="en-GB" sz="1600" b="1" dirty="0"/>
          </a:p>
        </p:txBody>
      </p:sp>
      <p:sp>
        <p:nvSpPr>
          <p:cNvPr id="117" name="TextBox 116">
            <a:extLst>
              <a:ext uri="{FF2B5EF4-FFF2-40B4-BE49-F238E27FC236}">
                <a16:creationId xmlns:a16="http://schemas.microsoft.com/office/drawing/2014/main" id="{595336F2-FD11-436B-BA37-B7589FB3F10C}"/>
              </a:ext>
            </a:extLst>
          </p:cNvPr>
          <p:cNvSpPr txBox="1"/>
          <p:nvPr/>
        </p:nvSpPr>
        <p:spPr>
          <a:xfrm>
            <a:off x="6991649" y="4301485"/>
            <a:ext cx="294234" cy="338554"/>
          </a:xfrm>
          <a:prstGeom prst="rect">
            <a:avLst/>
          </a:prstGeom>
          <a:noFill/>
        </p:spPr>
        <p:txBody>
          <a:bodyPr wrap="square" rtlCol="0">
            <a:spAutoFit/>
          </a:bodyPr>
          <a:lstStyle/>
          <a:p>
            <a:r>
              <a:rPr lang="en-US" sz="1600" b="1" dirty="0"/>
              <a:t>n</a:t>
            </a:r>
            <a:endParaRPr lang="en-GB" sz="1600" b="1" dirty="0"/>
          </a:p>
        </p:txBody>
      </p:sp>
      <p:sp>
        <p:nvSpPr>
          <p:cNvPr id="118" name="TextBox 117">
            <a:extLst>
              <a:ext uri="{FF2B5EF4-FFF2-40B4-BE49-F238E27FC236}">
                <a16:creationId xmlns:a16="http://schemas.microsoft.com/office/drawing/2014/main" id="{B481BE37-3094-4AC8-A4AF-23FF43660E5D}"/>
              </a:ext>
            </a:extLst>
          </p:cNvPr>
          <p:cNvSpPr txBox="1"/>
          <p:nvPr/>
        </p:nvSpPr>
        <p:spPr>
          <a:xfrm>
            <a:off x="9231388" y="5210841"/>
            <a:ext cx="294234" cy="338554"/>
          </a:xfrm>
          <a:prstGeom prst="rect">
            <a:avLst/>
          </a:prstGeom>
          <a:noFill/>
        </p:spPr>
        <p:txBody>
          <a:bodyPr wrap="square" rtlCol="0">
            <a:spAutoFit/>
          </a:bodyPr>
          <a:lstStyle/>
          <a:p>
            <a:r>
              <a:rPr lang="en-US" sz="1600" b="1" dirty="0"/>
              <a:t>s</a:t>
            </a:r>
            <a:endParaRPr lang="en-GB" sz="1600" b="1" dirty="0"/>
          </a:p>
        </p:txBody>
      </p:sp>
      <p:sp>
        <p:nvSpPr>
          <p:cNvPr id="119" name="TextBox 118">
            <a:extLst>
              <a:ext uri="{FF2B5EF4-FFF2-40B4-BE49-F238E27FC236}">
                <a16:creationId xmlns:a16="http://schemas.microsoft.com/office/drawing/2014/main" id="{AB113BB5-3B8E-4CAF-A274-6E3DDD9B5934}"/>
              </a:ext>
            </a:extLst>
          </p:cNvPr>
          <p:cNvSpPr txBox="1"/>
          <p:nvPr/>
        </p:nvSpPr>
        <p:spPr>
          <a:xfrm>
            <a:off x="9540780" y="4901614"/>
            <a:ext cx="294234" cy="338554"/>
          </a:xfrm>
          <a:prstGeom prst="rect">
            <a:avLst/>
          </a:prstGeom>
          <a:noFill/>
        </p:spPr>
        <p:txBody>
          <a:bodyPr wrap="square" rtlCol="0">
            <a:spAutoFit/>
          </a:bodyPr>
          <a:lstStyle/>
          <a:p>
            <a:r>
              <a:rPr lang="en-US" sz="1600" b="1" dirty="0"/>
              <a:t>r</a:t>
            </a:r>
            <a:endParaRPr lang="en-GB" sz="1600" b="1" dirty="0"/>
          </a:p>
        </p:txBody>
      </p:sp>
    </p:spTree>
    <p:extLst>
      <p:ext uri="{BB962C8B-B14F-4D97-AF65-F5344CB8AC3E}">
        <p14:creationId xmlns:p14="http://schemas.microsoft.com/office/powerpoint/2010/main" val="192799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B4AF2F85-71C1-45ED-819B-98E0071F428A}"/>
              </a:ext>
            </a:extLst>
          </p:cNvPr>
          <p:cNvSpPr/>
          <p:nvPr/>
        </p:nvSpPr>
        <p:spPr>
          <a:xfrm>
            <a:off x="352380" y="360523"/>
            <a:ext cx="11487239" cy="6240877"/>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a:extLst>
              <a:ext uri="{FF2B5EF4-FFF2-40B4-BE49-F238E27FC236}">
                <a16:creationId xmlns:a16="http://schemas.microsoft.com/office/drawing/2014/main" id="{3DB77795-89CD-447B-8423-F41E6180936B}"/>
              </a:ext>
            </a:extLst>
          </p:cNvPr>
          <p:cNvCxnSpPr>
            <a:cxnSpLocks/>
          </p:cNvCxnSpPr>
          <p:nvPr/>
        </p:nvCxnSpPr>
        <p:spPr>
          <a:xfrm flipV="1">
            <a:off x="1198149" y="1716597"/>
            <a:ext cx="2795306" cy="192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2F1A2FD-0AE8-4A78-A516-56D02656627C}"/>
              </a:ext>
            </a:extLst>
          </p:cNvPr>
          <p:cNvCxnSpPr>
            <a:cxnSpLocks/>
          </p:cNvCxnSpPr>
          <p:nvPr/>
        </p:nvCxnSpPr>
        <p:spPr>
          <a:xfrm flipH="1">
            <a:off x="1389085" y="1283129"/>
            <a:ext cx="1423824" cy="19058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c 29">
            <a:extLst>
              <a:ext uri="{FF2B5EF4-FFF2-40B4-BE49-F238E27FC236}">
                <a16:creationId xmlns:a16="http://schemas.microsoft.com/office/drawing/2014/main" id="{22B68F56-42AB-43F4-BF80-2C9A2560ABCB}"/>
              </a:ext>
            </a:extLst>
          </p:cNvPr>
          <p:cNvSpPr/>
          <p:nvPr/>
        </p:nvSpPr>
        <p:spPr>
          <a:xfrm rot="7076690">
            <a:off x="2254391" y="1637122"/>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1" name="TextBox 30">
            <a:extLst>
              <a:ext uri="{FF2B5EF4-FFF2-40B4-BE49-F238E27FC236}">
                <a16:creationId xmlns:a16="http://schemas.microsoft.com/office/drawing/2014/main" id="{0A637AB3-A49C-4364-A184-E92A6F8375BB}"/>
              </a:ext>
            </a:extLst>
          </p:cNvPr>
          <p:cNvSpPr txBox="1"/>
          <p:nvPr/>
        </p:nvSpPr>
        <p:spPr>
          <a:xfrm>
            <a:off x="1896826" y="2421484"/>
            <a:ext cx="331421" cy="338554"/>
          </a:xfrm>
          <a:prstGeom prst="rect">
            <a:avLst/>
          </a:prstGeom>
          <a:noFill/>
        </p:spPr>
        <p:txBody>
          <a:bodyPr wrap="square" rtlCol="0">
            <a:spAutoFit/>
          </a:bodyPr>
          <a:lstStyle/>
          <a:p>
            <a:r>
              <a:rPr lang="en-US" sz="1600" b="1" dirty="0"/>
              <a:t>b</a:t>
            </a:r>
            <a:endParaRPr lang="en-GB" sz="1600" b="1" baseline="30000" dirty="0"/>
          </a:p>
        </p:txBody>
      </p:sp>
      <p:sp>
        <p:nvSpPr>
          <p:cNvPr id="32" name="TextBox 31">
            <a:extLst>
              <a:ext uri="{FF2B5EF4-FFF2-40B4-BE49-F238E27FC236}">
                <a16:creationId xmlns:a16="http://schemas.microsoft.com/office/drawing/2014/main" id="{9FD96EB5-96A8-436F-9867-9B2431161C40}"/>
              </a:ext>
            </a:extLst>
          </p:cNvPr>
          <p:cNvSpPr txBox="1"/>
          <p:nvPr/>
        </p:nvSpPr>
        <p:spPr>
          <a:xfrm>
            <a:off x="1668356" y="1747057"/>
            <a:ext cx="623424" cy="338554"/>
          </a:xfrm>
          <a:prstGeom prst="rect">
            <a:avLst/>
          </a:prstGeom>
          <a:noFill/>
        </p:spPr>
        <p:txBody>
          <a:bodyPr wrap="square" rtlCol="0">
            <a:spAutoFit/>
          </a:bodyPr>
          <a:lstStyle/>
          <a:p>
            <a:r>
              <a:rPr lang="en-US" sz="1600" dirty="0"/>
              <a:t>51</a:t>
            </a:r>
            <a:r>
              <a:rPr lang="en-US" sz="1600" baseline="30000" dirty="0"/>
              <a:t>o</a:t>
            </a:r>
            <a:endParaRPr lang="en-GB" sz="1600" baseline="30000" dirty="0"/>
          </a:p>
        </p:txBody>
      </p:sp>
      <p:sp>
        <p:nvSpPr>
          <p:cNvPr id="3" name="Isosceles Triangle 2">
            <a:extLst>
              <a:ext uri="{FF2B5EF4-FFF2-40B4-BE49-F238E27FC236}">
                <a16:creationId xmlns:a16="http://schemas.microsoft.com/office/drawing/2014/main" id="{D94DEF7C-4477-4D18-BEC8-6206873A10F8}"/>
              </a:ext>
            </a:extLst>
          </p:cNvPr>
          <p:cNvSpPr/>
          <p:nvPr/>
        </p:nvSpPr>
        <p:spPr>
          <a:xfrm rot="5400000">
            <a:off x="3425555" y="159859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 name="Group 3">
            <a:extLst>
              <a:ext uri="{FF2B5EF4-FFF2-40B4-BE49-F238E27FC236}">
                <a16:creationId xmlns:a16="http://schemas.microsoft.com/office/drawing/2014/main" id="{86FBC408-603E-4C30-B8AB-86704F667DE2}"/>
              </a:ext>
            </a:extLst>
          </p:cNvPr>
          <p:cNvGrpSpPr/>
          <p:nvPr/>
        </p:nvGrpSpPr>
        <p:grpSpPr>
          <a:xfrm>
            <a:off x="1227911" y="2627109"/>
            <a:ext cx="2783670" cy="185217"/>
            <a:chOff x="2278232" y="2289184"/>
            <a:chExt cx="3193731" cy="150920"/>
          </a:xfrm>
        </p:grpSpPr>
        <p:cxnSp>
          <p:nvCxnSpPr>
            <p:cNvPr id="25" name="Straight Connector 24">
              <a:extLst>
                <a:ext uri="{FF2B5EF4-FFF2-40B4-BE49-F238E27FC236}">
                  <a16:creationId xmlns:a16="http://schemas.microsoft.com/office/drawing/2014/main" id="{3A8EA825-60EB-4317-9A97-A1A3F77F68FB}"/>
                </a:ext>
              </a:extLst>
            </p:cNvPr>
            <p:cNvCxnSpPr>
              <a:cxnSpLocks/>
            </p:cNvCxnSpPr>
            <p:nvPr/>
          </p:nvCxnSpPr>
          <p:spPr>
            <a:xfrm flipV="1">
              <a:off x="2278232" y="2361949"/>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CFC8C136-FFB4-43C5-B547-1AAB1A6705C6}"/>
                </a:ext>
              </a:extLst>
            </p:cNvPr>
            <p:cNvSpPr/>
            <p:nvPr/>
          </p:nvSpPr>
          <p:spPr>
            <a:xfrm rot="5400000">
              <a:off x="4885937" y="224125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3" name="Arc 32">
            <a:extLst>
              <a:ext uri="{FF2B5EF4-FFF2-40B4-BE49-F238E27FC236}">
                <a16:creationId xmlns:a16="http://schemas.microsoft.com/office/drawing/2014/main" id="{D26FDD12-9FB6-44A8-ABF3-CA404DD9B5B8}"/>
              </a:ext>
            </a:extLst>
          </p:cNvPr>
          <p:cNvSpPr/>
          <p:nvPr/>
        </p:nvSpPr>
        <p:spPr>
          <a:xfrm rot="17027132">
            <a:off x="2392022" y="1557726"/>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4" name="Arc 33">
            <a:extLst>
              <a:ext uri="{FF2B5EF4-FFF2-40B4-BE49-F238E27FC236}">
                <a16:creationId xmlns:a16="http://schemas.microsoft.com/office/drawing/2014/main" id="{BDC6C7DE-1BE4-4AF5-95FA-F74D83FD4308}"/>
              </a:ext>
            </a:extLst>
          </p:cNvPr>
          <p:cNvSpPr/>
          <p:nvPr/>
        </p:nvSpPr>
        <p:spPr>
          <a:xfrm rot="17027132">
            <a:off x="1639149" y="2565310"/>
            <a:ext cx="320647" cy="320647"/>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35" name="TextBox 34">
            <a:extLst>
              <a:ext uri="{FF2B5EF4-FFF2-40B4-BE49-F238E27FC236}">
                <a16:creationId xmlns:a16="http://schemas.microsoft.com/office/drawing/2014/main" id="{D931519F-680F-4B57-958C-CD9381368D25}"/>
              </a:ext>
            </a:extLst>
          </p:cNvPr>
          <p:cNvSpPr txBox="1"/>
          <p:nvPr/>
        </p:nvSpPr>
        <p:spPr>
          <a:xfrm>
            <a:off x="2688340" y="1418765"/>
            <a:ext cx="331421" cy="338554"/>
          </a:xfrm>
          <a:prstGeom prst="rect">
            <a:avLst/>
          </a:prstGeom>
          <a:noFill/>
        </p:spPr>
        <p:txBody>
          <a:bodyPr wrap="square" rtlCol="0">
            <a:spAutoFit/>
          </a:bodyPr>
          <a:lstStyle/>
          <a:p>
            <a:r>
              <a:rPr lang="en-US" sz="1600" b="1" dirty="0"/>
              <a:t>a</a:t>
            </a:r>
            <a:endParaRPr lang="en-GB" sz="1600" b="1" baseline="30000" dirty="0"/>
          </a:p>
        </p:txBody>
      </p:sp>
      <p:grpSp>
        <p:nvGrpSpPr>
          <p:cNvPr id="15" name="Group 14">
            <a:extLst>
              <a:ext uri="{FF2B5EF4-FFF2-40B4-BE49-F238E27FC236}">
                <a16:creationId xmlns:a16="http://schemas.microsoft.com/office/drawing/2014/main" id="{EC2F8C94-2FF7-45C8-B723-DB9BE33360B3}"/>
              </a:ext>
            </a:extLst>
          </p:cNvPr>
          <p:cNvGrpSpPr/>
          <p:nvPr/>
        </p:nvGrpSpPr>
        <p:grpSpPr>
          <a:xfrm>
            <a:off x="5343308" y="1065455"/>
            <a:ext cx="2139484" cy="2225083"/>
            <a:chOff x="8586540" y="1117886"/>
            <a:chExt cx="2139484" cy="2225083"/>
          </a:xfrm>
        </p:grpSpPr>
        <p:cxnSp>
          <p:nvCxnSpPr>
            <p:cNvPr id="37" name="Straight Connector 36">
              <a:extLst>
                <a:ext uri="{FF2B5EF4-FFF2-40B4-BE49-F238E27FC236}">
                  <a16:creationId xmlns:a16="http://schemas.microsoft.com/office/drawing/2014/main" id="{9E343188-C301-4014-AC15-7774D1D408B3}"/>
                </a:ext>
              </a:extLst>
            </p:cNvPr>
            <p:cNvCxnSpPr>
              <a:cxnSpLocks/>
            </p:cNvCxnSpPr>
            <p:nvPr/>
          </p:nvCxnSpPr>
          <p:spPr>
            <a:xfrm flipV="1">
              <a:off x="9344730" y="1117886"/>
              <a:ext cx="0" cy="22250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64F1A5A-5678-4654-AA09-327D8DBB3925}"/>
                </a:ext>
              </a:extLst>
            </p:cNvPr>
            <p:cNvCxnSpPr>
              <a:cxnSpLocks/>
            </p:cNvCxnSpPr>
            <p:nvPr/>
          </p:nvCxnSpPr>
          <p:spPr>
            <a:xfrm>
              <a:off x="8625615" y="1428281"/>
              <a:ext cx="2100409" cy="706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335D590-828A-4D9B-8090-BDB7A1A55A5A}"/>
                </a:ext>
              </a:extLst>
            </p:cNvPr>
            <p:cNvCxnSpPr>
              <a:cxnSpLocks/>
            </p:cNvCxnSpPr>
            <p:nvPr/>
          </p:nvCxnSpPr>
          <p:spPr>
            <a:xfrm>
              <a:off x="8586540" y="2488731"/>
              <a:ext cx="1980516" cy="6976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Arc 40">
              <a:extLst>
                <a:ext uri="{FF2B5EF4-FFF2-40B4-BE49-F238E27FC236}">
                  <a16:creationId xmlns:a16="http://schemas.microsoft.com/office/drawing/2014/main" id="{137800F5-7E41-4151-8C9D-7AB579F54186}"/>
                </a:ext>
              </a:extLst>
            </p:cNvPr>
            <p:cNvSpPr/>
            <p:nvPr/>
          </p:nvSpPr>
          <p:spPr>
            <a:xfrm rot="17027132">
              <a:off x="9101980" y="1518035"/>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2" name="Arc 41">
              <a:extLst>
                <a:ext uri="{FF2B5EF4-FFF2-40B4-BE49-F238E27FC236}">
                  <a16:creationId xmlns:a16="http://schemas.microsoft.com/office/drawing/2014/main" id="{F2102DED-945E-4D60-AF9E-97833E1430C5}"/>
                </a:ext>
              </a:extLst>
            </p:cNvPr>
            <p:cNvSpPr/>
            <p:nvPr/>
          </p:nvSpPr>
          <p:spPr>
            <a:xfrm rot="17027132">
              <a:off x="9108420" y="2624689"/>
              <a:ext cx="373138" cy="373138"/>
            </a:xfrm>
            <a:prstGeom prst="arc">
              <a:avLst>
                <a:gd name="adj1" fmla="val 180556"/>
                <a:gd name="adj2" fmla="val 45972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3" name="Arc 42">
              <a:extLst>
                <a:ext uri="{FF2B5EF4-FFF2-40B4-BE49-F238E27FC236}">
                  <a16:creationId xmlns:a16="http://schemas.microsoft.com/office/drawing/2014/main" id="{A1CF2954-010A-461E-A59F-FA6EFE2FDC37}"/>
                </a:ext>
              </a:extLst>
            </p:cNvPr>
            <p:cNvSpPr/>
            <p:nvPr/>
          </p:nvSpPr>
          <p:spPr>
            <a:xfrm rot="5970748">
              <a:off x="9206085" y="2550599"/>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4" name="Arc 43">
              <a:extLst>
                <a:ext uri="{FF2B5EF4-FFF2-40B4-BE49-F238E27FC236}">
                  <a16:creationId xmlns:a16="http://schemas.microsoft.com/office/drawing/2014/main" id="{490855D2-3095-47A5-A0F2-60AB459289CE}"/>
                </a:ext>
              </a:extLst>
            </p:cNvPr>
            <p:cNvSpPr/>
            <p:nvPr/>
          </p:nvSpPr>
          <p:spPr>
            <a:xfrm rot="849829">
              <a:off x="9154388" y="1489350"/>
              <a:ext cx="333177" cy="333177"/>
            </a:xfrm>
            <a:prstGeom prst="arc">
              <a:avLst>
                <a:gd name="adj1" fmla="val 180556"/>
                <a:gd name="adj2" fmla="val 39582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45" name="Isosceles Triangle 44">
              <a:extLst>
                <a:ext uri="{FF2B5EF4-FFF2-40B4-BE49-F238E27FC236}">
                  <a16:creationId xmlns:a16="http://schemas.microsoft.com/office/drawing/2014/main" id="{FB8B6BE6-0562-4561-9AF3-BC7BBDE65C5D}"/>
                </a:ext>
              </a:extLst>
            </p:cNvPr>
            <p:cNvSpPr/>
            <p:nvPr/>
          </p:nvSpPr>
          <p:spPr>
            <a:xfrm rot="6532942">
              <a:off x="10314314" y="190015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Isosceles Triangle 45">
              <a:extLst>
                <a:ext uri="{FF2B5EF4-FFF2-40B4-BE49-F238E27FC236}">
                  <a16:creationId xmlns:a16="http://schemas.microsoft.com/office/drawing/2014/main" id="{29DDC133-8F58-4C69-ABEC-0741781F46CD}"/>
                </a:ext>
              </a:extLst>
            </p:cNvPr>
            <p:cNvSpPr/>
            <p:nvPr/>
          </p:nvSpPr>
          <p:spPr>
            <a:xfrm rot="6532942">
              <a:off x="10193804" y="296213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D6D56FB4-B716-4DB1-9221-069B57103908}"/>
                </a:ext>
              </a:extLst>
            </p:cNvPr>
            <p:cNvSpPr txBox="1"/>
            <p:nvPr/>
          </p:nvSpPr>
          <p:spPr>
            <a:xfrm>
              <a:off x="9477881" y="1368745"/>
              <a:ext cx="623424" cy="338554"/>
            </a:xfrm>
            <a:prstGeom prst="rect">
              <a:avLst/>
            </a:prstGeom>
            <a:noFill/>
          </p:spPr>
          <p:txBody>
            <a:bodyPr wrap="square" rtlCol="0">
              <a:spAutoFit/>
            </a:bodyPr>
            <a:lstStyle/>
            <a:p>
              <a:r>
                <a:rPr lang="en-US" sz="1600" dirty="0"/>
                <a:t>130</a:t>
              </a:r>
              <a:r>
                <a:rPr lang="en-US" sz="1600" baseline="30000" dirty="0"/>
                <a:t>o</a:t>
              </a:r>
              <a:endParaRPr lang="en-GB" sz="1600" baseline="30000" dirty="0"/>
            </a:p>
          </p:txBody>
        </p:sp>
      </p:grpSp>
      <p:cxnSp>
        <p:nvCxnSpPr>
          <p:cNvPr id="28" name="Straight Connector 27">
            <a:extLst>
              <a:ext uri="{FF2B5EF4-FFF2-40B4-BE49-F238E27FC236}">
                <a16:creationId xmlns:a16="http://schemas.microsoft.com/office/drawing/2014/main" id="{5C3C4AA9-55C9-410F-AD63-56748A556D7C}"/>
              </a:ext>
            </a:extLst>
          </p:cNvPr>
          <p:cNvCxnSpPr>
            <a:cxnSpLocks/>
          </p:cNvCxnSpPr>
          <p:nvPr/>
        </p:nvCxnSpPr>
        <p:spPr>
          <a:xfrm>
            <a:off x="1147329" y="3737418"/>
            <a:ext cx="0" cy="19112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Isosceles Triangle 28">
            <a:extLst>
              <a:ext uri="{FF2B5EF4-FFF2-40B4-BE49-F238E27FC236}">
                <a16:creationId xmlns:a16="http://schemas.microsoft.com/office/drawing/2014/main" id="{B9912E27-0F69-4939-96EE-2763EAFAEE04}"/>
              </a:ext>
            </a:extLst>
          </p:cNvPr>
          <p:cNvSpPr/>
          <p:nvPr/>
        </p:nvSpPr>
        <p:spPr>
          <a:xfrm>
            <a:off x="3094879" y="3806074"/>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a:extLst>
              <a:ext uri="{FF2B5EF4-FFF2-40B4-BE49-F238E27FC236}">
                <a16:creationId xmlns:a16="http://schemas.microsoft.com/office/drawing/2014/main" id="{86FDFC0E-2784-41AA-B66D-7293A3794872}"/>
              </a:ext>
            </a:extLst>
          </p:cNvPr>
          <p:cNvCxnSpPr>
            <a:cxnSpLocks/>
          </p:cNvCxnSpPr>
          <p:nvPr/>
        </p:nvCxnSpPr>
        <p:spPr>
          <a:xfrm>
            <a:off x="3175768" y="3737417"/>
            <a:ext cx="0" cy="19112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Isosceles Triangle 37">
            <a:extLst>
              <a:ext uri="{FF2B5EF4-FFF2-40B4-BE49-F238E27FC236}">
                <a16:creationId xmlns:a16="http://schemas.microsoft.com/office/drawing/2014/main" id="{71343181-1380-43A8-A215-9E31D4A755A9}"/>
              </a:ext>
            </a:extLst>
          </p:cNvPr>
          <p:cNvSpPr/>
          <p:nvPr/>
        </p:nvSpPr>
        <p:spPr>
          <a:xfrm>
            <a:off x="1071869" y="3806073"/>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Connector 47">
            <a:extLst>
              <a:ext uri="{FF2B5EF4-FFF2-40B4-BE49-F238E27FC236}">
                <a16:creationId xmlns:a16="http://schemas.microsoft.com/office/drawing/2014/main" id="{89BCA82D-2A24-4618-9ADA-1E53A13FBE58}"/>
              </a:ext>
            </a:extLst>
          </p:cNvPr>
          <p:cNvCxnSpPr>
            <a:cxnSpLocks/>
          </p:cNvCxnSpPr>
          <p:nvPr/>
        </p:nvCxnSpPr>
        <p:spPr>
          <a:xfrm flipH="1">
            <a:off x="617818" y="4199713"/>
            <a:ext cx="2911319" cy="1159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51CBC8F-3EAA-448B-85BE-BA40D37738B0}"/>
              </a:ext>
            </a:extLst>
          </p:cNvPr>
          <p:cNvCxnSpPr>
            <a:cxnSpLocks/>
          </p:cNvCxnSpPr>
          <p:nvPr/>
        </p:nvCxnSpPr>
        <p:spPr>
          <a:xfrm flipH="1" flipV="1">
            <a:off x="689535" y="4254724"/>
            <a:ext cx="3320856" cy="11705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Arc 49">
            <a:extLst>
              <a:ext uri="{FF2B5EF4-FFF2-40B4-BE49-F238E27FC236}">
                <a16:creationId xmlns:a16="http://schemas.microsoft.com/office/drawing/2014/main" id="{29025A67-BC83-4410-AEAF-0873A48D77B7}"/>
              </a:ext>
            </a:extLst>
          </p:cNvPr>
          <p:cNvSpPr/>
          <p:nvPr/>
        </p:nvSpPr>
        <p:spPr>
          <a:xfrm rot="11309058">
            <a:off x="2983770" y="492630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1" name="Arc 50">
            <a:extLst>
              <a:ext uri="{FF2B5EF4-FFF2-40B4-BE49-F238E27FC236}">
                <a16:creationId xmlns:a16="http://schemas.microsoft.com/office/drawing/2014/main" id="{417548AD-2E1E-4269-9353-2CA6D98EE47A}"/>
              </a:ext>
            </a:extLst>
          </p:cNvPr>
          <p:cNvSpPr/>
          <p:nvPr/>
        </p:nvSpPr>
        <p:spPr>
          <a:xfrm rot="11309058">
            <a:off x="960760" y="4213977"/>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2" name="Arc 51">
            <a:extLst>
              <a:ext uri="{FF2B5EF4-FFF2-40B4-BE49-F238E27FC236}">
                <a16:creationId xmlns:a16="http://schemas.microsoft.com/office/drawing/2014/main" id="{7D50BF89-367E-4E92-AAA0-4ECA31D68511}"/>
              </a:ext>
            </a:extLst>
          </p:cNvPr>
          <p:cNvSpPr/>
          <p:nvPr/>
        </p:nvSpPr>
        <p:spPr>
          <a:xfrm rot="15722483">
            <a:off x="967820" y="4927753"/>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3" name="Arc 52">
            <a:extLst>
              <a:ext uri="{FF2B5EF4-FFF2-40B4-BE49-F238E27FC236}">
                <a16:creationId xmlns:a16="http://schemas.microsoft.com/office/drawing/2014/main" id="{AE7434C7-767E-4B47-A0DD-EC430F5413CF}"/>
              </a:ext>
            </a:extLst>
          </p:cNvPr>
          <p:cNvSpPr/>
          <p:nvPr/>
        </p:nvSpPr>
        <p:spPr>
          <a:xfrm rot="5112299">
            <a:off x="2975346" y="4203434"/>
            <a:ext cx="373138" cy="373138"/>
          </a:xfrm>
          <a:prstGeom prst="arc">
            <a:avLst>
              <a:gd name="adj1" fmla="val 180556"/>
              <a:gd name="adj2" fmla="val 506709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4" name="TextBox 53">
            <a:extLst>
              <a:ext uri="{FF2B5EF4-FFF2-40B4-BE49-F238E27FC236}">
                <a16:creationId xmlns:a16="http://schemas.microsoft.com/office/drawing/2014/main" id="{693860F9-AB27-46EC-9172-96A0CC472447}"/>
              </a:ext>
            </a:extLst>
          </p:cNvPr>
          <p:cNvSpPr txBox="1"/>
          <p:nvPr/>
        </p:nvSpPr>
        <p:spPr>
          <a:xfrm>
            <a:off x="588907" y="3849937"/>
            <a:ext cx="482453" cy="338554"/>
          </a:xfrm>
          <a:prstGeom prst="rect">
            <a:avLst/>
          </a:prstGeom>
          <a:noFill/>
        </p:spPr>
        <p:txBody>
          <a:bodyPr wrap="square" rtlCol="0">
            <a:spAutoFit/>
          </a:bodyPr>
          <a:lstStyle/>
          <a:p>
            <a:r>
              <a:rPr lang="en-US" sz="1600" dirty="0"/>
              <a:t>62</a:t>
            </a:r>
            <a:r>
              <a:rPr lang="en-US" sz="1600" baseline="30000" dirty="0"/>
              <a:t>o</a:t>
            </a:r>
            <a:endParaRPr lang="en-GB" sz="1600" baseline="30000" dirty="0"/>
          </a:p>
        </p:txBody>
      </p:sp>
      <p:sp>
        <p:nvSpPr>
          <p:cNvPr id="55" name="TextBox 54">
            <a:extLst>
              <a:ext uri="{FF2B5EF4-FFF2-40B4-BE49-F238E27FC236}">
                <a16:creationId xmlns:a16="http://schemas.microsoft.com/office/drawing/2014/main" id="{4107DCF8-954F-4847-9311-8877DF549CD6}"/>
              </a:ext>
            </a:extLst>
          </p:cNvPr>
          <p:cNvSpPr txBox="1"/>
          <p:nvPr/>
        </p:nvSpPr>
        <p:spPr>
          <a:xfrm>
            <a:off x="2736056" y="4462113"/>
            <a:ext cx="482453" cy="338554"/>
          </a:xfrm>
          <a:prstGeom prst="rect">
            <a:avLst/>
          </a:prstGeom>
          <a:noFill/>
        </p:spPr>
        <p:txBody>
          <a:bodyPr wrap="square" rtlCol="0">
            <a:spAutoFit/>
          </a:bodyPr>
          <a:lstStyle/>
          <a:p>
            <a:r>
              <a:rPr lang="en-US" sz="1600"/>
              <a:t>59</a:t>
            </a:r>
            <a:r>
              <a:rPr lang="en-US" sz="1600" baseline="30000"/>
              <a:t>o</a:t>
            </a:r>
            <a:endParaRPr lang="en-GB" sz="1600" baseline="30000" dirty="0"/>
          </a:p>
        </p:txBody>
      </p:sp>
      <p:cxnSp>
        <p:nvCxnSpPr>
          <p:cNvPr id="57" name="Straight Connector 56">
            <a:extLst>
              <a:ext uri="{FF2B5EF4-FFF2-40B4-BE49-F238E27FC236}">
                <a16:creationId xmlns:a16="http://schemas.microsoft.com/office/drawing/2014/main" id="{3CD78BE3-B88C-4967-B89E-B44E611A01F5}"/>
              </a:ext>
            </a:extLst>
          </p:cNvPr>
          <p:cNvCxnSpPr>
            <a:cxnSpLocks/>
          </p:cNvCxnSpPr>
          <p:nvPr/>
        </p:nvCxnSpPr>
        <p:spPr>
          <a:xfrm flipH="1">
            <a:off x="8630135" y="1652059"/>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C59F2AEE-C201-470D-A1D5-7384EF72168A}"/>
              </a:ext>
            </a:extLst>
          </p:cNvPr>
          <p:cNvCxnSpPr>
            <a:cxnSpLocks/>
          </p:cNvCxnSpPr>
          <p:nvPr/>
        </p:nvCxnSpPr>
        <p:spPr>
          <a:xfrm flipH="1">
            <a:off x="8630135" y="2954603"/>
            <a:ext cx="2727823" cy="2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6C8309BE-3571-4267-84C0-ABBDC49B2225}"/>
              </a:ext>
            </a:extLst>
          </p:cNvPr>
          <p:cNvSpPr/>
          <p:nvPr/>
        </p:nvSpPr>
        <p:spPr>
          <a:xfrm rot="5400000">
            <a:off x="10928994" y="1528672"/>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Isosceles Triangle 59">
            <a:extLst>
              <a:ext uri="{FF2B5EF4-FFF2-40B4-BE49-F238E27FC236}">
                <a16:creationId xmlns:a16="http://schemas.microsoft.com/office/drawing/2014/main" id="{25EB3D1A-DE34-4244-B3ED-1894565C00C0}"/>
              </a:ext>
            </a:extLst>
          </p:cNvPr>
          <p:cNvSpPr/>
          <p:nvPr/>
        </p:nvSpPr>
        <p:spPr>
          <a:xfrm rot="5400000">
            <a:off x="10928993" y="283121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1" name="Straight Connector 60">
            <a:extLst>
              <a:ext uri="{FF2B5EF4-FFF2-40B4-BE49-F238E27FC236}">
                <a16:creationId xmlns:a16="http://schemas.microsoft.com/office/drawing/2014/main" id="{551D275E-BF9F-4D18-88DF-07E4EAAFA9CF}"/>
              </a:ext>
            </a:extLst>
          </p:cNvPr>
          <p:cNvCxnSpPr>
            <a:cxnSpLocks/>
          </p:cNvCxnSpPr>
          <p:nvPr/>
        </p:nvCxnSpPr>
        <p:spPr>
          <a:xfrm flipH="1">
            <a:off x="9031690" y="1681337"/>
            <a:ext cx="954860" cy="13025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Arc 63">
            <a:extLst>
              <a:ext uri="{FF2B5EF4-FFF2-40B4-BE49-F238E27FC236}">
                <a16:creationId xmlns:a16="http://schemas.microsoft.com/office/drawing/2014/main" id="{1C27EBEB-9CA3-41AE-A460-604F47DF0C51}"/>
              </a:ext>
            </a:extLst>
          </p:cNvPr>
          <p:cNvSpPr/>
          <p:nvPr/>
        </p:nvSpPr>
        <p:spPr>
          <a:xfrm rot="5400000">
            <a:off x="9830766" y="1514891"/>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cxnSp>
        <p:nvCxnSpPr>
          <p:cNvPr id="62" name="Straight Connector 61">
            <a:extLst>
              <a:ext uri="{FF2B5EF4-FFF2-40B4-BE49-F238E27FC236}">
                <a16:creationId xmlns:a16="http://schemas.microsoft.com/office/drawing/2014/main" id="{EF06864C-19E5-4F18-B6AE-C3AF0A10CAFB}"/>
              </a:ext>
            </a:extLst>
          </p:cNvPr>
          <p:cNvCxnSpPr>
            <a:cxnSpLocks/>
          </p:cNvCxnSpPr>
          <p:nvPr/>
        </p:nvCxnSpPr>
        <p:spPr>
          <a:xfrm>
            <a:off x="9994046" y="1681337"/>
            <a:ext cx="506144" cy="12879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Arc 64">
            <a:extLst>
              <a:ext uri="{FF2B5EF4-FFF2-40B4-BE49-F238E27FC236}">
                <a16:creationId xmlns:a16="http://schemas.microsoft.com/office/drawing/2014/main" id="{36E8EDA5-1AE7-4E2C-9869-58363A3CFBDF}"/>
              </a:ext>
            </a:extLst>
          </p:cNvPr>
          <p:cNvSpPr/>
          <p:nvPr/>
        </p:nvSpPr>
        <p:spPr>
          <a:xfrm rot="12408764">
            <a:off x="9712578" y="1532536"/>
            <a:ext cx="333000" cy="333000"/>
          </a:xfrm>
          <a:prstGeom prst="arc">
            <a:avLst>
              <a:gd name="adj1" fmla="val 15383594"/>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6" name="Arc 65">
            <a:extLst>
              <a:ext uri="{FF2B5EF4-FFF2-40B4-BE49-F238E27FC236}">
                <a16:creationId xmlns:a16="http://schemas.microsoft.com/office/drawing/2014/main" id="{73131945-465E-4868-8AE7-2DC1154E8241}"/>
              </a:ext>
            </a:extLst>
          </p:cNvPr>
          <p:cNvSpPr/>
          <p:nvPr/>
        </p:nvSpPr>
        <p:spPr>
          <a:xfrm rot="8843522">
            <a:off x="9793678" y="1549350"/>
            <a:ext cx="333000" cy="333000"/>
          </a:xfrm>
          <a:prstGeom prst="arc">
            <a:avLst>
              <a:gd name="adj1" fmla="val 16098375"/>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7" name="Arc 66">
            <a:extLst>
              <a:ext uri="{FF2B5EF4-FFF2-40B4-BE49-F238E27FC236}">
                <a16:creationId xmlns:a16="http://schemas.microsoft.com/office/drawing/2014/main" id="{1BBE3478-F9B6-4787-900D-96496035AD72}"/>
              </a:ext>
            </a:extLst>
          </p:cNvPr>
          <p:cNvSpPr/>
          <p:nvPr/>
        </p:nvSpPr>
        <p:spPr>
          <a:xfrm rot="1547874">
            <a:off x="10301761" y="2788102"/>
            <a:ext cx="333000" cy="333000"/>
          </a:xfrm>
          <a:prstGeom prst="arc">
            <a:avLst>
              <a:gd name="adj1" fmla="val 13623109"/>
              <a:gd name="adj2" fmla="val 2034430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8" name="Arc 67">
            <a:extLst>
              <a:ext uri="{FF2B5EF4-FFF2-40B4-BE49-F238E27FC236}">
                <a16:creationId xmlns:a16="http://schemas.microsoft.com/office/drawing/2014/main" id="{F09E9592-01A4-44C6-968D-D1F51F6FACCD}"/>
              </a:ext>
            </a:extLst>
          </p:cNvPr>
          <p:cNvSpPr/>
          <p:nvPr/>
        </p:nvSpPr>
        <p:spPr>
          <a:xfrm rot="18610299">
            <a:off x="10238629" y="2768781"/>
            <a:ext cx="371641" cy="371641"/>
          </a:xfrm>
          <a:prstGeom prst="arc">
            <a:avLst>
              <a:gd name="adj1" fmla="val 13623109"/>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69" name="Arc 68">
            <a:extLst>
              <a:ext uri="{FF2B5EF4-FFF2-40B4-BE49-F238E27FC236}">
                <a16:creationId xmlns:a16="http://schemas.microsoft.com/office/drawing/2014/main" id="{C3CD9BAA-194D-46DD-B096-0F6E78D0BF33}"/>
              </a:ext>
            </a:extLst>
          </p:cNvPr>
          <p:cNvSpPr/>
          <p:nvPr/>
        </p:nvSpPr>
        <p:spPr>
          <a:xfrm rot="2836140">
            <a:off x="8918016" y="2782062"/>
            <a:ext cx="371641" cy="371641"/>
          </a:xfrm>
          <a:prstGeom prst="arc">
            <a:avLst>
              <a:gd name="adj1" fmla="val 14831822"/>
              <a:gd name="adj2" fmla="val 188701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0" name="Arc 69">
            <a:extLst>
              <a:ext uri="{FF2B5EF4-FFF2-40B4-BE49-F238E27FC236}">
                <a16:creationId xmlns:a16="http://schemas.microsoft.com/office/drawing/2014/main" id="{42D1AAE5-E793-4840-B205-BD81CBE6DED3}"/>
              </a:ext>
            </a:extLst>
          </p:cNvPr>
          <p:cNvSpPr/>
          <p:nvPr/>
        </p:nvSpPr>
        <p:spPr>
          <a:xfrm rot="17484678">
            <a:off x="8918015" y="2787246"/>
            <a:ext cx="371641" cy="371641"/>
          </a:xfrm>
          <a:prstGeom prst="arc">
            <a:avLst>
              <a:gd name="adj1" fmla="val 14831822"/>
              <a:gd name="adj2" fmla="val 2157619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71" name="TextBox 70">
            <a:extLst>
              <a:ext uri="{FF2B5EF4-FFF2-40B4-BE49-F238E27FC236}">
                <a16:creationId xmlns:a16="http://schemas.microsoft.com/office/drawing/2014/main" id="{84D11064-78B9-4F07-B9C6-7A30179B0724}"/>
              </a:ext>
            </a:extLst>
          </p:cNvPr>
          <p:cNvSpPr txBox="1"/>
          <p:nvPr/>
        </p:nvSpPr>
        <p:spPr>
          <a:xfrm>
            <a:off x="9267647" y="1679209"/>
            <a:ext cx="623424" cy="338554"/>
          </a:xfrm>
          <a:prstGeom prst="rect">
            <a:avLst/>
          </a:prstGeom>
          <a:noFill/>
        </p:spPr>
        <p:txBody>
          <a:bodyPr wrap="square" rtlCol="0">
            <a:spAutoFit/>
          </a:bodyPr>
          <a:lstStyle/>
          <a:p>
            <a:r>
              <a:rPr lang="en-US" sz="1600" dirty="0"/>
              <a:t>40</a:t>
            </a:r>
            <a:r>
              <a:rPr lang="en-US" sz="1600" baseline="30000" dirty="0"/>
              <a:t>o</a:t>
            </a:r>
            <a:endParaRPr lang="en-GB" sz="1600" baseline="30000" dirty="0"/>
          </a:p>
        </p:txBody>
      </p:sp>
      <p:sp>
        <p:nvSpPr>
          <p:cNvPr id="72" name="TextBox 71">
            <a:extLst>
              <a:ext uri="{FF2B5EF4-FFF2-40B4-BE49-F238E27FC236}">
                <a16:creationId xmlns:a16="http://schemas.microsoft.com/office/drawing/2014/main" id="{049CC872-7C80-44B8-BBEF-101C8AC08D7D}"/>
              </a:ext>
            </a:extLst>
          </p:cNvPr>
          <p:cNvSpPr txBox="1"/>
          <p:nvPr/>
        </p:nvSpPr>
        <p:spPr>
          <a:xfrm>
            <a:off x="10109289" y="1656247"/>
            <a:ext cx="623424" cy="338554"/>
          </a:xfrm>
          <a:prstGeom prst="rect">
            <a:avLst/>
          </a:prstGeom>
          <a:noFill/>
        </p:spPr>
        <p:txBody>
          <a:bodyPr wrap="square" rtlCol="0">
            <a:spAutoFit/>
          </a:bodyPr>
          <a:lstStyle/>
          <a:p>
            <a:r>
              <a:rPr lang="en-US" sz="1600" dirty="0"/>
              <a:t>60</a:t>
            </a:r>
            <a:r>
              <a:rPr lang="en-US" sz="1600" baseline="30000" dirty="0"/>
              <a:t>o</a:t>
            </a:r>
            <a:endParaRPr lang="en-GB" sz="1600" baseline="30000" dirty="0"/>
          </a:p>
        </p:txBody>
      </p:sp>
      <p:sp>
        <p:nvSpPr>
          <p:cNvPr id="73" name="TextBox 72">
            <a:extLst>
              <a:ext uri="{FF2B5EF4-FFF2-40B4-BE49-F238E27FC236}">
                <a16:creationId xmlns:a16="http://schemas.microsoft.com/office/drawing/2014/main" id="{B4C72858-1211-4A25-95AA-FBDB75AF7CA5}"/>
              </a:ext>
            </a:extLst>
          </p:cNvPr>
          <p:cNvSpPr txBox="1"/>
          <p:nvPr/>
        </p:nvSpPr>
        <p:spPr>
          <a:xfrm>
            <a:off x="6111698" y="1656172"/>
            <a:ext cx="331421" cy="338554"/>
          </a:xfrm>
          <a:prstGeom prst="rect">
            <a:avLst/>
          </a:prstGeom>
          <a:noFill/>
        </p:spPr>
        <p:txBody>
          <a:bodyPr wrap="square" rtlCol="0">
            <a:spAutoFit/>
          </a:bodyPr>
          <a:lstStyle/>
          <a:p>
            <a:r>
              <a:rPr lang="en-US" sz="1600" b="1" dirty="0"/>
              <a:t>c</a:t>
            </a:r>
            <a:endParaRPr lang="en-GB" sz="1600" b="1" baseline="30000" dirty="0"/>
          </a:p>
        </p:txBody>
      </p:sp>
      <p:sp>
        <p:nvSpPr>
          <p:cNvPr id="74" name="TextBox 73">
            <a:extLst>
              <a:ext uri="{FF2B5EF4-FFF2-40B4-BE49-F238E27FC236}">
                <a16:creationId xmlns:a16="http://schemas.microsoft.com/office/drawing/2014/main" id="{64791775-4020-4C85-8F8C-F402B877EFFB}"/>
              </a:ext>
            </a:extLst>
          </p:cNvPr>
          <p:cNvSpPr txBox="1"/>
          <p:nvPr/>
        </p:nvSpPr>
        <p:spPr>
          <a:xfrm>
            <a:off x="6144848" y="2399956"/>
            <a:ext cx="294234" cy="338554"/>
          </a:xfrm>
          <a:prstGeom prst="rect">
            <a:avLst/>
          </a:prstGeom>
          <a:noFill/>
        </p:spPr>
        <p:txBody>
          <a:bodyPr wrap="square" rtlCol="0">
            <a:spAutoFit/>
          </a:bodyPr>
          <a:lstStyle/>
          <a:p>
            <a:r>
              <a:rPr lang="en-US" sz="1600" b="1" dirty="0"/>
              <a:t>d</a:t>
            </a:r>
            <a:endParaRPr lang="en-GB" sz="1600" b="1" baseline="30000" dirty="0"/>
          </a:p>
        </p:txBody>
      </p:sp>
      <p:sp>
        <p:nvSpPr>
          <p:cNvPr id="75" name="TextBox 74">
            <a:extLst>
              <a:ext uri="{FF2B5EF4-FFF2-40B4-BE49-F238E27FC236}">
                <a16:creationId xmlns:a16="http://schemas.microsoft.com/office/drawing/2014/main" id="{F90C79B9-D611-4A3B-9B61-DB3E31FC7F10}"/>
              </a:ext>
            </a:extLst>
          </p:cNvPr>
          <p:cNvSpPr txBox="1"/>
          <p:nvPr/>
        </p:nvSpPr>
        <p:spPr>
          <a:xfrm>
            <a:off x="5732441" y="2684737"/>
            <a:ext cx="294234" cy="338554"/>
          </a:xfrm>
          <a:prstGeom prst="rect">
            <a:avLst/>
          </a:prstGeom>
          <a:noFill/>
        </p:spPr>
        <p:txBody>
          <a:bodyPr wrap="square" rtlCol="0">
            <a:spAutoFit/>
          </a:bodyPr>
          <a:lstStyle/>
          <a:p>
            <a:r>
              <a:rPr lang="en-US" sz="1600" b="1" dirty="0"/>
              <a:t>e</a:t>
            </a:r>
            <a:endParaRPr lang="en-GB" sz="1600" b="1" baseline="30000" dirty="0"/>
          </a:p>
        </p:txBody>
      </p:sp>
      <p:sp>
        <p:nvSpPr>
          <p:cNvPr id="76" name="TextBox 75">
            <a:extLst>
              <a:ext uri="{FF2B5EF4-FFF2-40B4-BE49-F238E27FC236}">
                <a16:creationId xmlns:a16="http://schemas.microsoft.com/office/drawing/2014/main" id="{2EF22DC3-8716-4B1C-99D3-420102EB0BB4}"/>
              </a:ext>
            </a:extLst>
          </p:cNvPr>
          <p:cNvSpPr txBox="1"/>
          <p:nvPr/>
        </p:nvSpPr>
        <p:spPr>
          <a:xfrm>
            <a:off x="9815055" y="1858018"/>
            <a:ext cx="294234" cy="338554"/>
          </a:xfrm>
          <a:prstGeom prst="rect">
            <a:avLst/>
          </a:prstGeom>
          <a:noFill/>
        </p:spPr>
        <p:txBody>
          <a:bodyPr wrap="square" rtlCol="0">
            <a:spAutoFit/>
          </a:bodyPr>
          <a:lstStyle/>
          <a:p>
            <a:r>
              <a:rPr lang="en-US" sz="1600" b="1" dirty="0"/>
              <a:t>f</a:t>
            </a:r>
            <a:endParaRPr lang="en-GB" sz="1600" b="1" dirty="0"/>
          </a:p>
        </p:txBody>
      </p:sp>
      <p:sp>
        <p:nvSpPr>
          <p:cNvPr id="77" name="TextBox 76">
            <a:extLst>
              <a:ext uri="{FF2B5EF4-FFF2-40B4-BE49-F238E27FC236}">
                <a16:creationId xmlns:a16="http://schemas.microsoft.com/office/drawing/2014/main" id="{6D6B0165-2FA9-4FD7-9038-DDB5747BD266}"/>
              </a:ext>
            </a:extLst>
          </p:cNvPr>
          <p:cNvSpPr txBox="1"/>
          <p:nvPr/>
        </p:nvSpPr>
        <p:spPr>
          <a:xfrm>
            <a:off x="8763082" y="2510953"/>
            <a:ext cx="199841" cy="338554"/>
          </a:xfrm>
          <a:prstGeom prst="rect">
            <a:avLst/>
          </a:prstGeom>
          <a:noFill/>
        </p:spPr>
        <p:txBody>
          <a:bodyPr wrap="square" rtlCol="0">
            <a:spAutoFit/>
          </a:bodyPr>
          <a:lstStyle/>
          <a:p>
            <a:r>
              <a:rPr lang="en-US" sz="1600" b="1" dirty="0"/>
              <a:t>g</a:t>
            </a:r>
            <a:endParaRPr lang="en-GB" sz="1600" b="1" dirty="0"/>
          </a:p>
        </p:txBody>
      </p:sp>
      <p:sp>
        <p:nvSpPr>
          <p:cNvPr id="78" name="TextBox 77">
            <a:extLst>
              <a:ext uri="{FF2B5EF4-FFF2-40B4-BE49-F238E27FC236}">
                <a16:creationId xmlns:a16="http://schemas.microsoft.com/office/drawing/2014/main" id="{6A3448F2-32CA-432C-B821-161A36643BB8}"/>
              </a:ext>
            </a:extLst>
          </p:cNvPr>
          <p:cNvSpPr txBox="1"/>
          <p:nvPr/>
        </p:nvSpPr>
        <p:spPr>
          <a:xfrm>
            <a:off x="9211512" y="2645328"/>
            <a:ext cx="199841" cy="338554"/>
          </a:xfrm>
          <a:prstGeom prst="rect">
            <a:avLst/>
          </a:prstGeom>
          <a:noFill/>
        </p:spPr>
        <p:txBody>
          <a:bodyPr wrap="square" rtlCol="0">
            <a:spAutoFit/>
          </a:bodyPr>
          <a:lstStyle/>
          <a:p>
            <a:r>
              <a:rPr lang="en-US" sz="1600" b="1" dirty="0"/>
              <a:t>h</a:t>
            </a:r>
            <a:endParaRPr lang="en-GB" sz="1600" b="1" dirty="0"/>
          </a:p>
        </p:txBody>
      </p:sp>
      <p:sp>
        <p:nvSpPr>
          <p:cNvPr id="79" name="TextBox 78">
            <a:extLst>
              <a:ext uri="{FF2B5EF4-FFF2-40B4-BE49-F238E27FC236}">
                <a16:creationId xmlns:a16="http://schemas.microsoft.com/office/drawing/2014/main" id="{92FE7EF3-6D8D-4A98-B92B-C0EE458D3765}"/>
              </a:ext>
            </a:extLst>
          </p:cNvPr>
          <p:cNvSpPr txBox="1"/>
          <p:nvPr/>
        </p:nvSpPr>
        <p:spPr>
          <a:xfrm>
            <a:off x="10062671" y="2656846"/>
            <a:ext cx="199841" cy="338554"/>
          </a:xfrm>
          <a:prstGeom prst="rect">
            <a:avLst/>
          </a:prstGeom>
          <a:noFill/>
        </p:spPr>
        <p:txBody>
          <a:bodyPr wrap="square" rtlCol="0">
            <a:spAutoFit/>
          </a:bodyPr>
          <a:lstStyle/>
          <a:p>
            <a:r>
              <a:rPr lang="en-US" sz="1600" b="1" dirty="0" err="1"/>
              <a:t>i</a:t>
            </a:r>
            <a:endParaRPr lang="en-GB" sz="1600" b="1" dirty="0"/>
          </a:p>
        </p:txBody>
      </p:sp>
      <p:sp>
        <p:nvSpPr>
          <p:cNvPr id="80" name="TextBox 79">
            <a:extLst>
              <a:ext uri="{FF2B5EF4-FFF2-40B4-BE49-F238E27FC236}">
                <a16:creationId xmlns:a16="http://schemas.microsoft.com/office/drawing/2014/main" id="{B9E133BF-14CD-49BE-A744-7A00AE982A3C}"/>
              </a:ext>
            </a:extLst>
          </p:cNvPr>
          <p:cNvSpPr txBox="1"/>
          <p:nvPr/>
        </p:nvSpPr>
        <p:spPr>
          <a:xfrm>
            <a:off x="10567382" y="2587142"/>
            <a:ext cx="199841" cy="338554"/>
          </a:xfrm>
          <a:prstGeom prst="rect">
            <a:avLst/>
          </a:prstGeom>
          <a:noFill/>
        </p:spPr>
        <p:txBody>
          <a:bodyPr wrap="square" rtlCol="0">
            <a:spAutoFit/>
          </a:bodyPr>
          <a:lstStyle/>
          <a:p>
            <a:r>
              <a:rPr lang="en-US" sz="1600" b="1" dirty="0"/>
              <a:t>j</a:t>
            </a:r>
            <a:endParaRPr lang="en-GB" sz="1600" b="1" dirty="0"/>
          </a:p>
        </p:txBody>
      </p:sp>
      <p:cxnSp>
        <p:nvCxnSpPr>
          <p:cNvPr id="81" name="Straight Connector 80">
            <a:extLst>
              <a:ext uri="{FF2B5EF4-FFF2-40B4-BE49-F238E27FC236}">
                <a16:creationId xmlns:a16="http://schemas.microsoft.com/office/drawing/2014/main" id="{EA1BDC0C-7365-4B44-9053-D7A14F60DBCB}"/>
              </a:ext>
            </a:extLst>
          </p:cNvPr>
          <p:cNvCxnSpPr>
            <a:cxnSpLocks/>
          </p:cNvCxnSpPr>
          <p:nvPr/>
        </p:nvCxnSpPr>
        <p:spPr>
          <a:xfrm flipV="1">
            <a:off x="4834158" y="4231580"/>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B883D74-8CC5-419E-BB89-23BC7D997F5C}"/>
              </a:ext>
            </a:extLst>
          </p:cNvPr>
          <p:cNvCxnSpPr>
            <a:cxnSpLocks/>
          </p:cNvCxnSpPr>
          <p:nvPr/>
        </p:nvCxnSpPr>
        <p:spPr>
          <a:xfrm flipV="1">
            <a:off x="5292939" y="5616821"/>
            <a:ext cx="3193731" cy="231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C3579AA-DFFD-4AAE-BFE8-6F6B0CB74C7F}"/>
              </a:ext>
            </a:extLst>
          </p:cNvPr>
          <p:cNvCxnSpPr>
            <a:cxnSpLocks/>
          </p:cNvCxnSpPr>
          <p:nvPr/>
        </p:nvCxnSpPr>
        <p:spPr>
          <a:xfrm>
            <a:off x="5199603"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545F948-2FF1-475E-BAFF-CAE7B8628CE7}"/>
              </a:ext>
            </a:extLst>
          </p:cNvPr>
          <p:cNvCxnSpPr>
            <a:cxnSpLocks/>
          </p:cNvCxnSpPr>
          <p:nvPr/>
        </p:nvCxnSpPr>
        <p:spPr>
          <a:xfrm>
            <a:off x="7158989" y="3901497"/>
            <a:ext cx="888598" cy="2189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366A62ED-522C-431E-8412-0E3B80050948}"/>
              </a:ext>
            </a:extLst>
          </p:cNvPr>
          <p:cNvSpPr txBox="1"/>
          <p:nvPr/>
        </p:nvSpPr>
        <p:spPr>
          <a:xfrm>
            <a:off x="6029072" y="3863346"/>
            <a:ext cx="199841" cy="256480"/>
          </a:xfrm>
          <a:prstGeom prst="rect">
            <a:avLst/>
          </a:prstGeom>
          <a:noFill/>
        </p:spPr>
        <p:txBody>
          <a:bodyPr wrap="square" rtlCol="0">
            <a:spAutoFit/>
          </a:bodyPr>
          <a:lstStyle/>
          <a:p>
            <a:r>
              <a:rPr lang="en-US" sz="1600" b="1" baseline="30000" dirty="0"/>
              <a:t>h</a:t>
            </a:r>
            <a:endParaRPr lang="en-GB" sz="1600" b="1" baseline="30000" dirty="0"/>
          </a:p>
        </p:txBody>
      </p:sp>
      <p:sp>
        <p:nvSpPr>
          <p:cNvPr id="86" name="Arc 85">
            <a:extLst>
              <a:ext uri="{FF2B5EF4-FFF2-40B4-BE49-F238E27FC236}">
                <a16:creationId xmlns:a16="http://schemas.microsoft.com/office/drawing/2014/main" id="{108076AE-23D6-4806-A62F-031D40F536BA}"/>
              </a:ext>
            </a:extLst>
          </p:cNvPr>
          <p:cNvSpPr/>
          <p:nvPr/>
        </p:nvSpPr>
        <p:spPr>
          <a:xfrm rot="17484678">
            <a:off x="5090770" y="406890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8" name="Arc 87">
            <a:extLst>
              <a:ext uri="{FF2B5EF4-FFF2-40B4-BE49-F238E27FC236}">
                <a16:creationId xmlns:a16="http://schemas.microsoft.com/office/drawing/2014/main" id="{8A65166F-41A0-432D-B1FA-571EA38DA1AC}"/>
              </a:ext>
            </a:extLst>
          </p:cNvPr>
          <p:cNvSpPr/>
          <p:nvPr/>
        </p:nvSpPr>
        <p:spPr>
          <a:xfrm rot="17484678">
            <a:off x="7613707" y="5431000"/>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89" name="Arc 88">
            <a:extLst>
              <a:ext uri="{FF2B5EF4-FFF2-40B4-BE49-F238E27FC236}">
                <a16:creationId xmlns:a16="http://schemas.microsoft.com/office/drawing/2014/main" id="{979DEEB8-4105-4949-8E47-B57581B94146}"/>
              </a:ext>
            </a:extLst>
          </p:cNvPr>
          <p:cNvSpPr/>
          <p:nvPr/>
        </p:nvSpPr>
        <p:spPr>
          <a:xfrm rot="6298452">
            <a:off x="5202262" y="40799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0" name="Arc 89">
            <a:extLst>
              <a:ext uri="{FF2B5EF4-FFF2-40B4-BE49-F238E27FC236}">
                <a16:creationId xmlns:a16="http://schemas.microsoft.com/office/drawing/2014/main" id="{1E124A86-71F7-4063-B7EF-06B0FDBE82CE}"/>
              </a:ext>
            </a:extLst>
          </p:cNvPr>
          <p:cNvSpPr/>
          <p:nvPr/>
        </p:nvSpPr>
        <p:spPr>
          <a:xfrm rot="1999383">
            <a:off x="5693682" y="543099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1" name="Arc 90">
            <a:extLst>
              <a:ext uri="{FF2B5EF4-FFF2-40B4-BE49-F238E27FC236}">
                <a16:creationId xmlns:a16="http://schemas.microsoft.com/office/drawing/2014/main" id="{D6DCDD7C-C2A6-48BE-8AB9-451CF0BF0D6C}"/>
              </a:ext>
            </a:extLst>
          </p:cNvPr>
          <p:cNvSpPr/>
          <p:nvPr/>
        </p:nvSpPr>
        <p:spPr>
          <a:xfrm rot="12672480">
            <a:off x="7140377" y="4060979"/>
            <a:ext cx="371641" cy="371641"/>
          </a:xfrm>
          <a:prstGeom prst="arc">
            <a:avLst>
              <a:gd name="adj1" fmla="val 13286018"/>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92" name="Isosceles Triangle 91">
            <a:extLst>
              <a:ext uri="{FF2B5EF4-FFF2-40B4-BE49-F238E27FC236}">
                <a16:creationId xmlns:a16="http://schemas.microsoft.com/office/drawing/2014/main" id="{AE4B71D0-8EBE-4159-BDCE-9E9044C11165}"/>
              </a:ext>
            </a:extLst>
          </p:cNvPr>
          <p:cNvSpPr/>
          <p:nvPr/>
        </p:nvSpPr>
        <p:spPr>
          <a:xfrm rot="5246455">
            <a:off x="6214873" y="41295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Isosceles Triangle 92">
            <a:extLst>
              <a:ext uri="{FF2B5EF4-FFF2-40B4-BE49-F238E27FC236}">
                <a16:creationId xmlns:a16="http://schemas.microsoft.com/office/drawing/2014/main" id="{2458C9C7-D45D-4000-8351-7FB49C1439B0}"/>
              </a:ext>
            </a:extLst>
          </p:cNvPr>
          <p:cNvSpPr/>
          <p:nvPr/>
        </p:nvSpPr>
        <p:spPr>
          <a:xfrm rot="5246455">
            <a:off x="6650892" y="5505006"/>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Isosceles Triangle 93">
            <a:extLst>
              <a:ext uri="{FF2B5EF4-FFF2-40B4-BE49-F238E27FC236}">
                <a16:creationId xmlns:a16="http://schemas.microsoft.com/office/drawing/2014/main" id="{CDD15146-EB19-4967-9397-F9B65F39DB2B}"/>
              </a:ext>
            </a:extLst>
          </p:cNvPr>
          <p:cNvSpPr/>
          <p:nvPr/>
        </p:nvSpPr>
        <p:spPr>
          <a:xfrm rot="20105660">
            <a:off x="5451171" y="4576810"/>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Isosceles Triangle 94">
            <a:extLst>
              <a:ext uri="{FF2B5EF4-FFF2-40B4-BE49-F238E27FC236}">
                <a16:creationId xmlns:a16="http://schemas.microsoft.com/office/drawing/2014/main" id="{08C636D4-CA60-4954-B7B7-3B8FD3613F7B}"/>
              </a:ext>
            </a:extLst>
          </p:cNvPr>
          <p:cNvSpPr/>
          <p:nvPr/>
        </p:nvSpPr>
        <p:spPr>
          <a:xfrm rot="20105660">
            <a:off x="5580944" y="4885531"/>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Isosceles Triangle 95">
            <a:extLst>
              <a:ext uri="{FF2B5EF4-FFF2-40B4-BE49-F238E27FC236}">
                <a16:creationId xmlns:a16="http://schemas.microsoft.com/office/drawing/2014/main" id="{48494ED8-0D31-48EB-AA97-BBFDC0E18F71}"/>
              </a:ext>
            </a:extLst>
          </p:cNvPr>
          <p:cNvSpPr/>
          <p:nvPr/>
        </p:nvSpPr>
        <p:spPr>
          <a:xfrm rot="20105660">
            <a:off x="7429152" y="4631057"/>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Isosceles Triangle 96">
            <a:extLst>
              <a:ext uri="{FF2B5EF4-FFF2-40B4-BE49-F238E27FC236}">
                <a16:creationId xmlns:a16="http://schemas.microsoft.com/office/drawing/2014/main" id="{A2DC0527-D768-4C38-8554-C7FC5182C7DC}"/>
              </a:ext>
            </a:extLst>
          </p:cNvPr>
          <p:cNvSpPr/>
          <p:nvPr/>
        </p:nvSpPr>
        <p:spPr>
          <a:xfrm rot="20105660">
            <a:off x="7558925" y="4939778"/>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TextBox 97">
            <a:extLst>
              <a:ext uri="{FF2B5EF4-FFF2-40B4-BE49-F238E27FC236}">
                <a16:creationId xmlns:a16="http://schemas.microsoft.com/office/drawing/2014/main" id="{31DAA1C1-87FA-4898-8E72-13FEE85A714D}"/>
              </a:ext>
            </a:extLst>
          </p:cNvPr>
          <p:cNvSpPr txBox="1"/>
          <p:nvPr/>
        </p:nvSpPr>
        <p:spPr>
          <a:xfrm>
            <a:off x="4739645" y="3856814"/>
            <a:ext cx="623424" cy="338554"/>
          </a:xfrm>
          <a:prstGeom prst="rect">
            <a:avLst/>
          </a:prstGeom>
          <a:noFill/>
        </p:spPr>
        <p:txBody>
          <a:bodyPr wrap="square" rtlCol="0">
            <a:spAutoFit/>
          </a:bodyPr>
          <a:lstStyle/>
          <a:p>
            <a:r>
              <a:rPr lang="en-US" sz="1600" dirty="0"/>
              <a:t>50</a:t>
            </a:r>
            <a:r>
              <a:rPr lang="en-US" sz="1600" baseline="30000" dirty="0"/>
              <a:t>o</a:t>
            </a:r>
            <a:endParaRPr lang="en-GB" sz="1600" baseline="30000" dirty="0"/>
          </a:p>
        </p:txBody>
      </p:sp>
      <p:cxnSp>
        <p:nvCxnSpPr>
          <p:cNvPr id="87" name="Straight Connector 86">
            <a:extLst>
              <a:ext uri="{FF2B5EF4-FFF2-40B4-BE49-F238E27FC236}">
                <a16:creationId xmlns:a16="http://schemas.microsoft.com/office/drawing/2014/main" id="{63C5A573-A1D7-4F8B-BFD4-D8C960079888}"/>
              </a:ext>
            </a:extLst>
          </p:cNvPr>
          <p:cNvCxnSpPr>
            <a:cxnSpLocks/>
          </p:cNvCxnSpPr>
          <p:nvPr/>
        </p:nvCxnSpPr>
        <p:spPr>
          <a:xfrm>
            <a:off x="9033764" y="4316321"/>
            <a:ext cx="712707"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5C673011-42FD-450C-8668-20D6E59F25DC}"/>
              </a:ext>
            </a:extLst>
          </p:cNvPr>
          <p:cNvCxnSpPr>
            <a:cxnSpLocks/>
          </p:cNvCxnSpPr>
          <p:nvPr/>
        </p:nvCxnSpPr>
        <p:spPr>
          <a:xfrm>
            <a:off x="9026191" y="5562706"/>
            <a:ext cx="24244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44698C60-F49F-4ABF-9CDC-D4FDE45A0C3F}"/>
              </a:ext>
            </a:extLst>
          </p:cNvPr>
          <p:cNvCxnSpPr>
            <a:cxnSpLocks/>
          </p:cNvCxnSpPr>
          <p:nvPr/>
        </p:nvCxnSpPr>
        <p:spPr>
          <a:xfrm>
            <a:off x="10190929" y="4326750"/>
            <a:ext cx="735173" cy="12463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63F8AAB-5C46-4E73-AECB-22C2E776FF17}"/>
              </a:ext>
            </a:extLst>
          </p:cNvPr>
          <p:cNvCxnSpPr>
            <a:cxnSpLocks/>
          </p:cNvCxnSpPr>
          <p:nvPr/>
        </p:nvCxnSpPr>
        <p:spPr>
          <a:xfrm flipH="1">
            <a:off x="9746472" y="4316320"/>
            <a:ext cx="440086" cy="12463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Isosceles Triangle 102">
            <a:extLst>
              <a:ext uri="{FF2B5EF4-FFF2-40B4-BE49-F238E27FC236}">
                <a16:creationId xmlns:a16="http://schemas.microsoft.com/office/drawing/2014/main" id="{B0F20D13-E786-41E9-8346-BC3A0FBB2E43}"/>
              </a:ext>
            </a:extLst>
          </p:cNvPr>
          <p:cNvSpPr/>
          <p:nvPr/>
        </p:nvSpPr>
        <p:spPr>
          <a:xfrm rot="20105660">
            <a:off x="9114390" y="448536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Isosceles Triangle 103">
            <a:extLst>
              <a:ext uri="{FF2B5EF4-FFF2-40B4-BE49-F238E27FC236}">
                <a16:creationId xmlns:a16="http://schemas.microsoft.com/office/drawing/2014/main" id="{62881BB0-5622-42B0-994E-9EBBFB14D104}"/>
              </a:ext>
            </a:extLst>
          </p:cNvPr>
          <p:cNvSpPr/>
          <p:nvPr/>
        </p:nvSpPr>
        <p:spPr>
          <a:xfrm rot="20105660">
            <a:off x="10399533" y="4691025"/>
            <a:ext cx="150920" cy="246775"/>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Arc 104">
            <a:extLst>
              <a:ext uri="{FF2B5EF4-FFF2-40B4-BE49-F238E27FC236}">
                <a16:creationId xmlns:a16="http://schemas.microsoft.com/office/drawing/2014/main" id="{16D7409B-A4D0-4FD7-ADBE-83FC65D35C54}"/>
              </a:ext>
            </a:extLst>
          </p:cNvPr>
          <p:cNvSpPr/>
          <p:nvPr/>
        </p:nvSpPr>
        <p:spPr>
          <a:xfrm rot="17484678">
            <a:off x="9480370" y="537629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6" name="Arc 105">
            <a:extLst>
              <a:ext uri="{FF2B5EF4-FFF2-40B4-BE49-F238E27FC236}">
                <a16:creationId xmlns:a16="http://schemas.microsoft.com/office/drawing/2014/main" id="{D26386C8-4A37-49EA-BAF3-8405DF48BAED}"/>
              </a:ext>
            </a:extLst>
          </p:cNvPr>
          <p:cNvSpPr/>
          <p:nvPr/>
        </p:nvSpPr>
        <p:spPr>
          <a:xfrm rot="17484678">
            <a:off x="10668525" y="5387313"/>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7" name="Arc 106">
            <a:extLst>
              <a:ext uri="{FF2B5EF4-FFF2-40B4-BE49-F238E27FC236}">
                <a16:creationId xmlns:a16="http://schemas.microsoft.com/office/drawing/2014/main" id="{8316EB4B-D8F8-4E1E-8843-A2129FEFC324}"/>
              </a:ext>
            </a:extLst>
          </p:cNvPr>
          <p:cNvSpPr/>
          <p:nvPr/>
        </p:nvSpPr>
        <p:spPr>
          <a:xfrm rot="9667891">
            <a:off x="10020422" y="4273792"/>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8" name="Arc 107">
            <a:extLst>
              <a:ext uri="{FF2B5EF4-FFF2-40B4-BE49-F238E27FC236}">
                <a16:creationId xmlns:a16="http://schemas.microsoft.com/office/drawing/2014/main" id="{FB5E7B1C-5CF7-4096-AA4B-62F042FEDA14}"/>
              </a:ext>
            </a:extLst>
          </p:cNvPr>
          <p:cNvSpPr/>
          <p:nvPr/>
        </p:nvSpPr>
        <p:spPr>
          <a:xfrm rot="1964330">
            <a:off x="9604174" y="535463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09" name="Arc 108">
            <a:extLst>
              <a:ext uri="{FF2B5EF4-FFF2-40B4-BE49-F238E27FC236}">
                <a16:creationId xmlns:a16="http://schemas.microsoft.com/office/drawing/2014/main" id="{EDEE7BA8-3797-449C-8643-6394671F5966}"/>
              </a:ext>
            </a:extLst>
          </p:cNvPr>
          <p:cNvSpPr/>
          <p:nvPr/>
        </p:nvSpPr>
        <p:spPr>
          <a:xfrm rot="20387527">
            <a:off x="9528215" y="5210965"/>
            <a:ext cx="371641" cy="371641"/>
          </a:xfrm>
          <a:prstGeom prst="arc">
            <a:avLst>
              <a:gd name="adj1" fmla="val 14831822"/>
              <a:gd name="adj2" fmla="val 199143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lt1"/>
              </a:solidFill>
            </a:endParaRPr>
          </a:p>
        </p:txBody>
      </p:sp>
      <p:sp>
        <p:nvSpPr>
          <p:cNvPr id="110" name="TextBox 109">
            <a:extLst>
              <a:ext uri="{FF2B5EF4-FFF2-40B4-BE49-F238E27FC236}">
                <a16:creationId xmlns:a16="http://schemas.microsoft.com/office/drawing/2014/main" id="{AC0D6017-443B-45C5-9A5C-7E7C2598DA2E}"/>
              </a:ext>
            </a:extLst>
          </p:cNvPr>
          <p:cNvSpPr txBox="1"/>
          <p:nvPr/>
        </p:nvSpPr>
        <p:spPr>
          <a:xfrm>
            <a:off x="9982369" y="4600486"/>
            <a:ext cx="481665" cy="338554"/>
          </a:xfrm>
          <a:prstGeom prst="rect">
            <a:avLst/>
          </a:prstGeom>
          <a:noFill/>
        </p:spPr>
        <p:txBody>
          <a:bodyPr wrap="square" rtlCol="0">
            <a:spAutoFit/>
          </a:bodyPr>
          <a:lstStyle/>
          <a:p>
            <a:r>
              <a:rPr lang="en-US" sz="1600" dirty="0"/>
              <a:t>40</a:t>
            </a:r>
            <a:r>
              <a:rPr lang="en-US" sz="1600" baseline="30000" dirty="0"/>
              <a:t>o</a:t>
            </a:r>
            <a:endParaRPr lang="en-GB" sz="1600" baseline="30000" dirty="0"/>
          </a:p>
        </p:txBody>
      </p:sp>
      <p:sp>
        <p:nvSpPr>
          <p:cNvPr id="111" name="TextBox 110">
            <a:extLst>
              <a:ext uri="{FF2B5EF4-FFF2-40B4-BE49-F238E27FC236}">
                <a16:creationId xmlns:a16="http://schemas.microsoft.com/office/drawing/2014/main" id="{CCEA2E4F-51D9-4B14-BBE2-1DBD7E296DA4}"/>
              </a:ext>
            </a:extLst>
          </p:cNvPr>
          <p:cNvSpPr txBox="1"/>
          <p:nvPr/>
        </p:nvSpPr>
        <p:spPr>
          <a:xfrm>
            <a:off x="10301801" y="5223561"/>
            <a:ext cx="481665" cy="338554"/>
          </a:xfrm>
          <a:prstGeom prst="rect">
            <a:avLst/>
          </a:prstGeom>
          <a:noFill/>
        </p:spPr>
        <p:txBody>
          <a:bodyPr wrap="square" rtlCol="0">
            <a:spAutoFit/>
          </a:bodyPr>
          <a:lstStyle/>
          <a:p>
            <a:r>
              <a:rPr lang="en-US" sz="1600" dirty="0"/>
              <a:t>52</a:t>
            </a:r>
            <a:r>
              <a:rPr lang="en-US" sz="1600" baseline="30000" dirty="0"/>
              <a:t>o</a:t>
            </a:r>
            <a:endParaRPr lang="en-GB" sz="1600" baseline="30000" dirty="0"/>
          </a:p>
        </p:txBody>
      </p:sp>
      <p:sp>
        <p:nvSpPr>
          <p:cNvPr id="100" name="TextBox 99">
            <a:extLst>
              <a:ext uri="{FF2B5EF4-FFF2-40B4-BE49-F238E27FC236}">
                <a16:creationId xmlns:a16="http://schemas.microsoft.com/office/drawing/2014/main" id="{855F56A4-C163-4E57-939F-058C88C98FEC}"/>
              </a:ext>
            </a:extLst>
          </p:cNvPr>
          <p:cNvSpPr txBox="1"/>
          <p:nvPr/>
        </p:nvSpPr>
        <p:spPr>
          <a:xfrm>
            <a:off x="1176060" y="4701842"/>
            <a:ext cx="294234" cy="338554"/>
          </a:xfrm>
          <a:prstGeom prst="rect">
            <a:avLst/>
          </a:prstGeom>
          <a:noFill/>
        </p:spPr>
        <p:txBody>
          <a:bodyPr wrap="square" rtlCol="0">
            <a:spAutoFit/>
          </a:bodyPr>
          <a:lstStyle/>
          <a:p>
            <a:r>
              <a:rPr lang="en-US" sz="1600" b="1" dirty="0"/>
              <a:t>k</a:t>
            </a:r>
            <a:endParaRPr lang="en-GB" sz="1600" b="1" dirty="0"/>
          </a:p>
        </p:txBody>
      </p:sp>
      <p:sp>
        <p:nvSpPr>
          <p:cNvPr id="112" name="TextBox 111">
            <a:extLst>
              <a:ext uri="{FF2B5EF4-FFF2-40B4-BE49-F238E27FC236}">
                <a16:creationId xmlns:a16="http://schemas.microsoft.com/office/drawing/2014/main" id="{EAAF5487-D8FA-4928-8DF0-D96B9BCDF771}"/>
              </a:ext>
            </a:extLst>
          </p:cNvPr>
          <p:cNvSpPr txBox="1"/>
          <p:nvPr/>
        </p:nvSpPr>
        <p:spPr>
          <a:xfrm>
            <a:off x="2850884" y="4741633"/>
            <a:ext cx="294234" cy="338554"/>
          </a:xfrm>
          <a:prstGeom prst="rect">
            <a:avLst/>
          </a:prstGeom>
          <a:noFill/>
        </p:spPr>
        <p:txBody>
          <a:bodyPr wrap="square" rtlCol="0">
            <a:spAutoFit/>
          </a:bodyPr>
          <a:lstStyle/>
          <a:p>
            <a:r>
              <a:rPr lang="en-US" sz="1600" b="1" dirty="0"/>
              <a:t>l</a:t>
            </a:r>
            <a:endParaRPr lang="en-GB" sz="1600" b="1" dirty="0"/>
          </a:p>
        </p:txBody>
      </p:sp>
      <p:sp>
        <p:nvSpPr>
          <p:cNvPr id="113" name="TextBox 112">
            <a:extLst>
              <a:ext uri="{FF2B5EF4-FFF2-40B4-BE49-F238E27FC236}">
                <a16:creationId xmlns:a16="http://schemas.microsoft.com/office/drawing/2014/main" id="{F09C6CE3-54C2-47BD-819D-DB0438397E8F}"/>
              </a:ext>
            </a:extLst>
          </p:cNvPr>
          <p:cNvSpPr txBox="1"/>
          <p:nvPr/>
        </p:nvSpPr>
        <p:spPr>
          <a:xfrm>
            <a:off x="5567940" y="4282829"/>
            <a:ext cx="294234" cy="338554"/>
          </a:xfrm>
          <a:prstGeom prst="rect">
            <a:avLst/>
          </a:prstGeom>
          <a:noFill/>
        </p:spPr>
        <p:txBody>
          <a:bodyPr wrap="square" rtlCol="0">
            <a:spAutoFit/>
          </a:bodyPr>
          <a:lstStyle/>
          <a:p>
            <a:r>
              <a:rPr lang="en-US" sz="1600" b="1" dirty="0"/>
              <a:t>m</a:t>
            </a:r>
            <a:endParaRPr lang="en-GB" sz="1600" b="1" dirty="0"/>
          </a:p>
        </p:txBody>
      </p:sp>
      <p:sp>
        <p:nvSpPr>
          <p:cNvPr id="114" name="TextBox 113">
            <a:extLst>
              <a:ext uri="{FF2B5EF4-FFF2-40B4-BE49-F238E27FC236}">
                <a16:creationId xmlns:a16="http://schemas.microsoft.com/office/drawing/2014/main" id="{9550AB13-49F1-43CF-A87B-58B8F50F3694}"/>
              </a:ext>
            </a:extLst>
          </p:cNvPr>
          <p:cNvSpPr txBox="1"/>
          <p:nvPr/>
        </p:nvSpPr>
        <p:spPr>
          <a:xfrm>
            <a:off x="9894510" y="5190755"/>
            <a:ext cx="294234" cy="338554"/>
          </a:xfrm>
          <a:prstGeom prst="rect">
            <a:avLst/>
          </a:prstGeom>
          <a:noFill/>
        </p:spPr>
        <p:txBody>
          <a:bodyPr wrap="square" rtlCol="0">
            <a:spAutoFit/>
          </a:bodyPr>
          <a:lstStyle/>
          <a:p>
            <a:r>
              <a:rPr lang="en-US" sz="1600" b="1" dirty="0"/>
              <a:t>q</a:t>
            </a:r>
            <a:endParaRPr lang="en-GB" sz="1600" b="1" dirty="0"/>
          </a:p>
        </p:txBody>
      </p:sp>
      <p:sp>
        <p:nvSpPr>
          <p:cNvPr id="115" name="TextBox 114">
            <a:extLst>
              <a:ext uri="{FF2B5EF4-FFF2-40B4-BE49-F238E27FC236}">
                <a16:creationId xmlns:a16="http://schemas.microsoft.com/office/drawing/2014/main" id="{D0DC5FD5-55A8-4DAF-9FEF-CA0546CEBC04}"/>
              </a:ext>
            </a:extLst>
          </p:cNvPr>
          <p:cNvSpPr txBox="1"/>
          <p:nvPr/>
        </p:nvSpPr>
        <p:spPr>
          <a:xfrm>
            <a:off x="6049870" y="5224739"/>
            <a:ext cx="294234" cy="338554"/>
          </a:xfrm>
          <a:prstGeom prst="rect">
            <a:avLst/>
          </a:prstGeom>
          <a:noFill/>
        </p:spPr>
        <p:txBody>
          <a:bodyPr wrap="square" rtlCol="0">
            <a:spAutoFit/>
          </a:bodyPr>
          <a:lstStyle/>
          <a:p>
            <a:r>
              <a:rPr lang="en-US" sz="1600" b="1" dirty="0"/>
              <a:t>p</a:t>
            </a:r>
            <a:endParaRPr lang="en-GB" sz="1600" b="1" dirty="0"/>
          </a:p>
        </p:txBody>
      </p:sp>
      <p:sp>
        <p:nvSpPr>
          <p:cNvPr id="116" name="TextBox 115">
            <a:extLst>
              <a:ext uri="{FF2B5EF4-FFF2-40B4-BE49-F238E27FC236}">
                <a16:creationId xmlns:a16="http://schemas.microsoft.com/office/drawing/2014/main" id="{6E96769E-5E49-4148-B70F-A2652CEA468B}"/>
              </a:ext>
            </a:extLst>
          </p:cNvPr>
          <p:cNvSpPr txBox="1"/>
          <p:nvPr/>
        </p:nvSpPr>
        <p:spPr>
          <a:xfrm>
            <a:off x="7396977" y="5267630"/>
            <a:ext cx="294234" cy="338554"/>
          </a:xfrm>
          <a:prstGeom prst="rect">
            <a:avLst/>
          </a:prstGeom>
          <a:noFill/>
        </p:spPr>
        <p:txBody>
          <a:bodyPr wrap="square" rtlCol="0">
            <a:spAutoFit/>
          </a:bodyPr>
          <a:lstStyle/>
          <a:p>
            <a:r>
              <a:rPr lang="en-US" sz="1600" b="1" dirty="0"/>
              <a:t>o</a:t>
            </a:r>
            <a:endParaRPr lang="en-GB" sz="1600" b="1" dirty="0"/>
          </a:p>
        </p:txBody>
      </p:sp>
      <p:sp>
        <p:nvSpPr>
          <p:cNvPr id="117" name="TextBox 116">
            <a:extLst>
              <a:ext uri="{FF2B5EF4-FFF2-40B4-BE49-F238E27FC236}">
                <a16:creationId xmlns:a16="http://schemas.microsoft.com/office/drawing/2014/main" id="{595336F2-FD11-436B-BA37-B7589FB3F10C}"/>
              </a:ext>
            </a:extLst>
          </p:cNvPr>
          <p:cNvSpPr txBox="1"/>
          <p:nvPr/>
        </p:nvSpPr>
        <p:spPr>
          <a:xfrm>
            <a:off x="6991649" y="4301485"/>
            <a:ext cx="294234" cy="338554"/>
          </a:xfrm>
          <a:prstGeom prst="rect">
            <a:avLst/>
          </a:prstGeom>
          <a:noFill/>
        </p:spPr>
        <p:txBody>
          <a:bodyPr wrap="square" rtlCol="0">
            <a:spAutoFit/>
          </a:bodyPr>
          <a:lstStyle/>
          <a:p>
            <a:r>
              <a:rPr lang="en-US" sz="1600" b="1" dirty="0"/>
              <a:t>n</a:t>
            </a:r>
            <a:endParaRPr lang="en-GB" sz="1600" b="1" dirty="0"/>
          </a:p>
        </p:txBody>
      </p:sp>
      <p:sp>
        <p:nvSpPr>
          <p:cNvPr id="118" name="TextBox 117">
            <a:extLst>
              <a:ext uri="{FF2B5EF4-FFF2-40B4-BE49-F238E27FC236}">
                <a16:creationId xmlns:a16="http://schemas.microsoft.com/office/drawing/2014/main" id="{B481BE37-3094-4AC8-A4AF-23FF43660E5D}"/>
              </a:ext>
            </a:extLst>
          </p:cNvPr>
          <p:cNvSpPr txBox="1"/>
          <p:nvPr/>
        </p:nvSpPr>
        <p:spPr>
          <a:xfrm>
            <a:off x="9231388" y="5210841"/>
            <a:ext cx="294234" cy="338554"/>
          </a:xfrm>
          <a:prstGeom prst="rect">
            <a:avLst/>
          </a:prstGeom>
          <a:noFill/>
        </p:spPr>
        <p:txBody>
          <a:bodyPr wrap="square" rtlCol="0">
            <a:spAutoFit/>
          </a:bodyPr>
          <a:lstStyle/>
          <a:p>
            <a:r>
              <a:rPr lang="en-US" sz="1600" b="1" dirty="0"/>
              <a:t>s</a:t>
            </a:r>
            <a:endParaRPr lang="en-GB" sz="1600" b="1" dirty="0"/>
          </a:p>
        </p:txBody>
      </p:sp>
      <p:sp>
        <p:nvSpPr>
          <p:cNvPr id="119" name="TextBox 118">
            <a:extLst>
              <a:ext uri="{FF2B5EF4-FFF2-40B4-BE49-F238E27FC236}">
                <a16:creationId xmlns:a16="http://schemas.microsoft.com/office/drawing/2014/main" id="{AB113BB5-3B8E-4CAF-A274-6E3DDD9B5934}"/>
              </a:ext>
            </a:extLst>
          </p:cNvPr>
          <p:cNvSpPr txBox="1"/>
          <p:nvPr/>
        </p:nvSpPr>
        <p:spPr>
          <a:xfrm>
            <a:off x="9540780" y="4901614"/>
            <a:ext cx="294234" cy="338554"/>
          </a:xfrm>
          <a:prstGeom prst="rect">
            <a:avLst/>
          </a:prstGeom>
          <a:noFill/>
        </p:spPr>
        <p:txBody>
          <a:bodyPr wrap="square" rtlCol="0">
            <a:spAutoFit/>
          </a:bodyPr>
          <a:lstStyle/>
          <a:p>
            <a:r>
              <a:rPr lang="en-US" sz="1600" b="1" dirty="0"/>
              <a:t>r</a:t>
            </a:r>
            <a:endParaRPr lang="en-GB" sz="1600" b="1" dirty="0"/>
          </a:p>
        </p:txBody>
      </p:sp>
      <p:sp>
        <p:nvSpPr>
          <p:cNvPr id="120" name="TextBox 119">
            <a:extLst>
              <a:ext uri="{FF2B5EF4-FFF2-40B4-BE49-F238E27FC236}">
                <a16:creationId xmlns:a16="http://schemas.microsoft.com/office/drawing/2014/main" id="{148525D0-ABCE-4B6F-AABA-92E609769A97}"/>
              </a:ext>
            </a:extLst>
          </p:cNvPr>
          <p:cNvSpPr txBox="1"/>
          <p:nvPr/>
        </p:nvSpPr>
        <p:spPr>
          <a:xfrm>
            <a:off x="2922088" y="1257244"/>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a = 51</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A32CE614-4E4C-4B5E-939D-0BAE61299D53}"/>
              </a:ext>
            </a:extLst>
          </p:cNvPr>
          <p:cNvSpPr txBox="1"/>
          <p:nvPr/>
        </p:nvSpPr>
        <p:spPr>
          <a:xfrm>
            <a:off x="2184808" y="2362632"/>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b = 51</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19BA5779-1162-4EF5-8348-6C348B7C73B5}"/>
              </a:ext>
            </a:extLst>
          </p:cNvPr>
          <p:cNvSpPr txBox="1"/>
          <p:nvPr/>
        </p:nvSpPr>
        <p:spPr>
          <a:xfrm>
            <a:off x="6325362" y="1918378"/>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c = 51</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3" name="TextBox 122">
            <a:extLst>
              <a:ext uri="{FF2B5EF4-FFF2-40B4-BE49-F238E27FC236}">
                <a16:creationId xmlns:a16="http://schemas.microsoft.com/office/drawing/2014/main" id="{F872F0EE-2632-4F97-9C16-99A598A69F25}"/>
              </a:ext>
            </a:extLst>
          </p:cNvPr>
          <p:cNvSpPr txBox="1"/>
          <p:nvPr/>
        </p:nvSpPr>
        <p:spPr>
          <a:xfrm>
            <a:off x="6374791" y="2396451"/>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d = 130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4" name="TextBox 123">
            <a:extLst>
              <a:ext uri="{FF2B5EF4-FFF2-40B4-BE49-F238E27FC236}">
                <a16:creationId xmlns:a16="http://schemas.microsoft.com/office/drawing/2014/main" id="{DA3A44EA-DD53-4545-9AC7-DF18480CD3BA}"/>
              </a:ext>
            </a:extLst>
          </p:cNvPr>
          <p:cNvSpPr txBox="1"/>
          <p:nvPr/>
        </p:nvSpPr>
        <p:spPr>
          <a:xfrm>
            <a:off x="4876120" y="2864759"/>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e = 130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5" name="TextBox 124">
            <a:extLst>
              <a:ext uri="{FF2B5EF4-FFF2-40B4-BE49-F238E27FC236}">
                <a16:creationId xmlns:a16="http://schemas.microsoft.com/office/drawing/2014/main" id="{246BAE5D-103A-428D-A187-5D53DDF8C461}"/>
              </a:ext>
            </a:extLst>
          </p:cNvPr>
          <p:cNvSpPr txBox="1"/>
          <p:nvPr/>
        </p:nvSpPr>
        <p:spPr>
          <a:xfrm>
            <a:off x="9502774" y="2127270"/>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f = 80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6" name="TextBox 125">
            <a:extLst>
              <a:ext uri="{FF2B5EF4-FFF2-40B4-BE49-F238E27FC236}">
                <a16:creationId xmlns:a16="http://schemas.microsoft.com/office/drawing/2014/main" id="{CA332946-E0C4-4756-8EF0-B6712E1CF23A}"/>
              </a:ext>
            </a:extLst>
          </p:cNvPr>
          <p:cNvSpPr txBox="1"/>
          <p:nvPr/>
        </p:nvSpPr>
        <p:spPr>
          <a:xfrm>
            <a:off x="8307224" y="2279623"/>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g = 140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7" name="TextBox 126">
            <a:extLst>
              <a:ext uri="{FF2B5EF4-FFF2-40B4-BE49-F238E27FC236}">
                <a16:creationId xmlns:a16="http://schemas.microsoft.com/office/drawing/2014/main" id="{0D595C9C-82CA-42EE-8434-D1CC9D343D01}"/>
              </a:ext>
            </a:extLst>
          </p:cNvPr>
          <p:cNvSpPr txBox="1"/>
          <p:nvPr/>
        </p:nvSpPr>
        <p:spPr>
          <a:xfrm>
            <a:off x="9311903" y="2446477"/>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h = 40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8" name="TextBox 127">
            <a:extLst>
              <a:ext uri="{FF2B5EF4-FFF2-40B4-BE49-F238E27FC236}">
                <a16:creationId xmlns:a16="http://schemas.microsoft.com/office/drawing/2014/main" id="{584888B8-E14A-4F63-AFB3-42953674A9C2}"/>
              </a:ext>
            </a:extLst>
          </p:cNvPr>
          <p:cNvSpPr txBox="1"/>
          <p:nvPr/>
        </p:nvSpPr>
        <p:spPr>
          <a:xfrm>
            <a:off x="9718537" y="2982269"/>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i = 60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29" name="TextBox 128">
            <a:extLst>
              <a:ext uri="{FF2B5EF4-FFF2-40B4-BE49-F238E27FC236}">
                <a16:creationId xmlns:a16="http://schemas.microsoft.com/office/drawing/2014/main" id="{0849F1FB-A2AF-4775-B590-B0FB937A8C4D}"/>
              </a:ext>
            </a:extLst>
          </p:cNvPr>
          <p:cNvSpPr txBox="1"/>
          <p:nvPr/>
        </p:nvSpPr>
        <p:spPr>
          <a:xfrm>
            <a:off x="10595398" y="2328487"/>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j= 120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0" name="TextBox 129">
            <a:extLst>
              <a:ext uri="{FF2B5EF4-FFF2-40B4-BE49-F238E27FC236}">
                <a16:creationId xmlns:a16="http://schemas.microsoft.com/office/drawing/2014/main" id="{FF7D49CA-9E42-48A2-9032-54BABB76EF87}"/>
              </a:ext>
            </a:extLst>
          </p:cNvPr>
          <p:cNvSpPr txBox="1"/>
          <p:nvPr/>
        </p:nvSpPr>
        <p:spPr>
          <a:xfrm>
            <a:off x="1236884" y="4992960"/>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k= 59</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1" name="TextBox 130">
            <a:extLst>
              <a:ext uri="{FF2B5EF4-FFF2-40B4-BE49-F238E27FC236}">
                <a16:creationId xmlns:a16="http://schemas.microsoft.com/office/drawing/2014/main" id="{85A9446D-1634-4149-A302-EFA9C7252080}"/>
              </a:ext>
            </a:extLst>
          </p:cNvPr>
          <p:cNvSpPr txBox="1"/>
          <p:nvPr/>
        </p:nvSpPr>
        <p:spPr>
          <a:xfrm>
            <a:off x="2319615" y="5122623"/>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l= 62</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2" name="TextBox 131">
            <a:extLst>
              <a:ext uri="{FF2B5EF4-FFF2-40B4-BE49-F238E27FC236}">
                <a16:creationId xmlns:a16="http://schemas.microsoft.com/office/drawing/2014/main" id="{48EFB1EE-9D54-470A-84F6-E54AD1AAEBCC}"/>
              </a:ext>
            </a:extLst>
          </p:cNvPr>
          <p:cNvSpPr txBox="1"/>
          <p:nvPr/>
        </p:nvSpPr>
        <p:spPr>
          <a:xfrm>
            <a:off x="5858396" y="4476802"/>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m= 50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3" name="TextBox 132">
            <a:extLst>
              <a:ext uri="{FF2B5EF4-FFF2-40B4-BE49-F238E27FC236}">
                <a16:creationId xmlns:a16="http://schemas.microsoft.com/office/drawing/2014/main" id="{6610BE02-21B0-436D-9A9F-720A6DA566F2}"/>
              </a:ext>
            </a:extLst>
          </p:cNvPr>
          <p:cNvSpPr txBox="1"/>
          <p:nvPr/>
        </p:nvSpPr>
        <p:spPr>
          <a:xfrm>
            <a:off x="7341587" y="4248545"/>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n= 130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4" name="TextBox 133">
            <a:extLst>
              <a:ext uri="{FF2B5EF4-FFF2-40B4-BE49-F238E27FC236}">
                <a16:creationId xmlns:a16="http://schemas.microsoft.com/office/drawing/2014/main" id="{8F017E8A-053E-4676-AC13-7F9AD7E0B1DF}"/>
              </a:ext>
            </a:extLst>
          </p:cNvPr>
          <p:cNvSpPr txBox="1"/>
          <p:nvPr/>
        </p:nvSpPr>
        <p:spPr>
          <a:xfrm>
            <a:off x="7013462" y="5722484"/>
            <a:ext cx="887254"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o= 50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5" name="TextBox 134">
            <a:extLst>
              <a:ext uri="{FF2B5EF4-FFF2-40B4-BE49-F238E27FC236}">
                <a16:creationId xmlns:a16="http://schemas.microsoft.com/office/drawing/2014/main" id="{8083AE57-0C47-4F37-86BF-A01F21D40FD2}"/>
              </a:ext>
            </a:extLst>
          </p:cNvPr>
          <p:cNvSpPr txBox="1"/>
          <p:nvPr/>
        </p:nvSpPr>
        <p:spPr>
          <a:xfrm>
            <a:off x="5020727" y="5688334"/>
            <a:ext cx="982629"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p= 130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6" name="TextBox 135">
            <a:extLst>
              <a:ext uri="{FF2B5EF4-FFF2-40B4-BE49-F238E27FC236}">
                <a16:creationId xmlns:a16="http://schemas.microsoft.com/office/drawing/2014/main" id="{57062073-E2E5-4161-A4A0-927B44CB00BB}"/>
              </a:ext>
            </a:extLst>
          </p:cNvPr>
          <p:cNvSpPr txBox="1"/>
          <p:nvPr/>
        </p:nvSpPr>
        <p:spPr>
          <a:xfrm>
            <a:off x="9708144" y="5596117"/>
            <a:ext cx="887254"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q= 88</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7" name="TextBox 136">
            <a:extLst>
              <a:ext uri="{FF2B5EF4-FFF2-40B4-BE49-F238E27FC236}">
                <a16:creationId xmlns:a16="http://schemas.microsoft.com/office/drawing/2014/main" id="{358DE10C-1D81-4FE4-8448-40D29C7CA282}"/>
              </a:ext>
            </a:extLst>
          </p:cNvPr>
          <p:cNvSpPr txBox="1"/>
          <p:nvPr/>
        </p:nvSpPr>
        <p:spPr>
          <a:xfrm>
            <a:off x="8541495" y="5133194"/>
            <a:ext cx="887254"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s= 52</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8" name="TextBox 137">
            <a:extLst>
              <a:ext uri="{FF2B5EF4-FFF2-40B4-BE49-F238E27FC236}">
                <a16:creationId xmlns:a16="http://schemas.microsoft.com/office/drawing/2014/main" id="{99BB1D84-EF12-4FD4-AFCB-C234BA22EF7C}"/>
              </a:ext>
            </a:extLst>
          </p:cNvPr>
          <p:cNvSpPr txBox="1"/>
          <p:nvPr/>
        </p:nvSpPr>
        <p:spPr>
          <a:xfrm>
            <a:off x="9229168" y="4516657"/>
            <a:ext cx="887254" cy="338554"/>
          </a:xfrm>
          <a:prstGeom prst="rect">
            <a:avLst/>
          </a:prstGeom>
          <a:noFill/>
        </p:spPr>
        <p:txBody>
          <a:bodyPr wrap="square" rtlCol="0">
            <a:spAutoFit/>
          </a:bodyPr>
          <a:lstStyle/>
          <a:p>
            <a:r>
              <a:rPr lang="en-US" sz="1600" b="1" dirty="0">
                <a:solidFill>
                  <a:srgbClr val="FF0000"/>
                </a:solidFill>
                <a:latin typeface="Arial" panose="020B0604020202020204" pitchFamily="34" charset="0"/>
                <a:cs typeface="Arial" panose="020B0604020202020204" pitchFamily="34" charset="0"/>
              </a:rPr>
              <a:t> r= 40</a:t>
            </a:r>
            <a:r>
              <a:rPr lang="en-US" sz="1600" b="1" baseline="30000" dirty="0">
                <a:solidFill>
                  <a:srgbClr val="FF0000"/>
                </a:solidFill>
                <a:latin typeface="Arial" panose="020B0604020202020204" pitchFamily="34" charset="0"/>
                <a:cs typeface="Arial" panose="020B0604020202020204" pitchFamily="34" charset="0"/>
              </a:rPr>
              <a:t>o</a:t>
            </a:r>
            <a:endParaRPr lang="en-GB" sz="1600" b="1" baseline="30000" dirty="0">
              <a:solidFill>
                <a:srgbClr val="FF0000"/>
              </a:solidFill>
              <a:latin typeface="Arial" panose="020B0604020202020204" pitchFamily="34" charset="0"/>
              <a:cs typeface="Arial" panose="020B0604020202020204" pitchFamily="34" charset="0"/>
            </a:endParaRPr>
          </a:p>
        </p:txBody>
      </p:sp>
      <p:sp>
        <p:nvSpPr>
          <p:cNvPr id="139" name="TextBox 138">
            <a:extLst>
              <a:ext uri="{FF2B5EF4-FFF2-40B4-BE49-F238E27FC236}">
                <a16:creationId xmlns:a16="http://schemas.microsoft.com/office/drawing/2014/main" id="{A470FFBC-E100-4877-A59A-ACFCFF621ECD}"/>
              </a:ext>
            </a:extLst>
          </p:cNvPr>
          <p:cNvSpPr txBox="1"/>
          <p:nvPr/>
        </p:nvSpPr>
        <p:spPr>
          <a:xfrm>
            <a:off x="4621490" y="363397"/>
            <a:ext cx="2310638" cy="584775"/>
          </a:xfrm>
          <a:prstGeom prst="rect">
            <a:avLst/>
          </a:prstGeom>
          <a:noFill/>
        </p:spPr>
        <p:txBody>
          <a:bodyPr wrap="square" rtlCol="0">
            <a:spAutoFit/>
          </a:bodyPr>
          <a:lstStyle/>
          <a:p>
            <a:pPr algn="ctr"/>
            <a:r>
              <a:rPr lang="en-US" sz="3200" dirty="0">
                <a:latin typeface="Arial Black" panose="020B0A04020102020204" pitchFamily="34" charset="0"/>
              </a:rPr>
              <a:t>Answers</a:t>
            </a:r>
            <a:endParaRPr lang="en-GB" sz="3200" dirty="0">
              <a:latin typeface="Arial Black" panose="020B0A04020102020204" pitchFamily="34" charset="0"/>
            </a:endParaRPr>
          </a:p>
        </p:txBody>
      </p:sp>
    </p:spTree>
    <p:extLst>
      <p:ext uri="{BB962C8B-B14F-4D97-AF65-F5344CB8AC3E}">
        <p14:creationId xmlns:p14="http://schemas.microsoft.com/office/powerpoint/2010/main" val="234479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Rounded Corners 17">
            <a:extLst>
              <a:ext uri="{FF2B5EF4-FFF2-40B4-BE49-F238E27FC236}">
                <a16:creationId xmlns:a16="http://schemas.microsoft.com/office/drawing/2014/main" id="{D1C4DE87-CE35-43FA-AF04-7EC9490D01BB}"/>
              </a:ext>
            </a:extLst>
          </p:cNvPr>
          <p:cNvSpPr/>
          <p:nvPr/>
        </p:nvSpPr>
        <p:spPr>
          <a:xfrm>
            <a:off x="713643" y="369651"/>
            <a:ext cx="10764713" cy="6034054"/>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FB51A76A-5EE2-4E62-803D-0812415CAC29}"/>
              </a:ext>
            </a:extLst>
          </p:cNvPr>
          <p:cNvSpPr txBox="1"/>
          <p:nvPr/>
        </p:nvSpPr>
        <p:spPr>
          <a:xfrm>
            <a:off x="1177049" y="1583717"/>
            <a:ext cx="9176683" cy="1938992"/>
          </a:xfrm>
          <a:prstGeom prst="rect">
            <a:avLst/>
          </a:prstGeom>
          <a:noFill/>
        </p:spPr>
        <p:txBody>
          <a:bodyPr wrap="square" rtlCol="0">
            <a:spAutoFit/>
          </a:bodyPr>
          <a:lstStyle/>
          <a:p>
            <a:r>
              <a:rPr lang="en-US" sz="2400" dirty="0"/>
              <a:t>Draw the diagram and measure the yellow angles.</a:t>
            </a:r>
          </a:p>
          <a:p>
            <a:endParaRPr lang="en-US" sz="2400" dirty="0"/>
          </a:p>
          <a:p>
            <a:r>
              <a:rPr lang="en-US" sz="2400" dirty="0"/>
              <a:t>Can you come up with a conjecture?</a:t>
            </a:r>
          </a:p>
          <a:p>
            <a:endParaRPr lang="en-US" sz="2400" dirty="0"/>
          </a:p>
          <a:p>
            <a:r>
              <a:rPr lang="en-US" sz="2400" dirty="0"/>
              <a:t>Can you prove it?</a:t>
            </a:r>
            <a:endParaRPr lang="en-GB" sz="2400" dirty="0"/>
          </a:p>
        </p:txBody>
      </p:sp>
      <p:grpSp>
        <p:nvGrpSpPr>
          <p:cNvPr id="7" name="Group 6">
            <a:extLst>
              <a:ext uri="{FF2B5EF4-FFF2-40B4-BE49-F238E27FC236}">
                <a16:creationId xmlns:a16="http://schemas.microsoft.com/office/drawing/2014/main" id="{85056056-85DC-4099-8B3A-4436C4FF4069}"/>
              </a:ext>
            </a:extLst>
          </p:cNvPr>
          <p:cNvGrpSpPr/>
          <p:nvPr/>
        </p:nvGrpSpPr>
        <p:grpSpPr>
          <a:xfrm>
            <a:off x="7488780" y="1997304"/>
            <a:ext cx="3871904" cy="3755894"/>
            <a:chOff x="3719104" y="2030447"/>
            <a:chExt cx="3871904" cy="3755894"/>
          </a:xfrm>
        </p:grpSpPr>
        <p:sp>
          <p:nvSpPr>
            <p:cNvPr id="16" name="Partial Circle 15">
              <a:extLst>
                <a:ext uri="{FF2B5EF4-FFF2-40B4-BE49-F238E27FC236}">
                  <a16:creationId xmlns:a16="http://schemas.microsoft.com/office/drawing/2014/main" id="{8CDD698A-8F9B-4C82-A252-B967A00EB5FA}"/>
                </a:ext>
              </a:extLst>
            </p:cNvPr>
            <p:cNvSpPr/>
            <p:nvPr/>
          </p:nvSpPr>
          <p:spPr>
            <a:xfrm rot="2572720" flipV="1">
              <a:off x="6817547" y="2615756"/>
              <a:ext cx="773461" cy="716056"/>
            </a:xfrm>
            <a:prstGeom prst="pie">
              <a:avLst>
                <a:gd name="adj1" fmla="val 14845005"/>
                <a:gd name="adj2" fmla="val 18558802"/>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13ED1FFA-2766-4316-8338-600C212C4839}"/>
                </a:ext>
              </a:extLst>
            </p:cNvPr>
            <p:cNvSpPr/>
            <p:nvPr/>
          </p:nvSpPr>
          <p:spPr>
            <a:xfrm>
              <a:off x="3719104" y="2030447"/>
              <a:ext cx="3755894" cy="375589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a:extLst>
                <a:ext uri="{FF2B5EF4-FFF2-40B4-BE49-F238E27FC236}">
                  <a16:creationId xmlns:a16="http://schemas.microsoft.com/office/drawing/2014/main" id="{5546C8F9-0F32-4D59-ACB7-A930FE2D621A}"/>
                </a:ext>
              </a:extLst>
            </p:cNvPr>
            <p:cNvCxnSpPr/>
            <p:nvPr/>
          </p:nvCxnSpPr>
          <p:spPr>
            <a:xfrm>
              <a:off x="3844031" y="4589755"/>
              <a:ext cx="3249227" cy="470517"/>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a:extLst>
                <a:ext uri="{FF2B5EF4-FFF2-40B4-BE49-F238E27FC236}">
                  <a16:creationId xmlns:a16="http://schemas.microsoft.com/office/drawing/2014/main" id="{C0BAF399-27CF-4533-86F1-94E649DF321D}"/>
                </a:ext>
              </a:extLst>
            </p:cNvPr>
            <p:cNvCxnSpPr>
              <a:cxnSpLocks/>
            </p:cNvCxnSpPr>
            <p:nvPr/>
          </p:nvCxnSpPr>
          <p:spPr>
            <a:xfrm flipH="1">
              <a:off x="7067282" y="2950220"/>
              <a:ext cx="150904" cy="2110052"/>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a:extLst>
                <a:ext uri="{FF2B5EF4-FFF2-40B4-BE49-F238E27FC236}">
                  <a16:creationId xmlns:a16="http://schemas.microsoft.com/office/drawing/2014/main" id="{E73528C4-A408-4EEB-8E67-DBB4523637D8}"/>
                </a:ext>
              </a:extLst>
            </p:cNvPr>
            <p:cNvCxnSpPr>
              <a:cxnSpLocks/>
            </p:cNvCxnSpPr>
            <p:nvPr/>
          </p:nvCxnSpPr>
          <p:spPr>
            <a:xfrm flipH="1">
              <a:off x="3844030" y="2950220"/>
              <a:ext cx="3374156" cy="1639535"/>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15" name="Partial Circle 14">
              <a:extLst>
                <a:ext uri="{FF2B5EF4-FFF2-40B4-BE49-F238E27FC236}">
                  <a16:creationId xmlns:a16="http://schemas.microsoft.com/office/drawing/2014/main" id="{5D974BDD-C8C2-4CC4-A7EB-A8A5EE44CCF2}"/>
                </a:ext>
              </a:extLst>
            </p:cNvPr>
            <p:cNvSpPr/>
            <p:nvPr/>
          </p:nvSpPr>
          <p:spPr>
            <a:xfrm rot="2572720" flipV="1">
              <a:off x="4008913" y="2115235"/>
              <a:ext cx="773461" cy="716056"/>
            </a:xfrm>
            <a:prstGeom prst="pie">
              <a:avLst>
                <a:gd name="adj1" fmla="val 17937596"/>
                <a:gd name="adj2" fmla="val 21557413"/>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Connector 19">
              <a:extLst>
                <a:ext uri="{FF2B5EF4-FFF2-40B4-BE49-F238E27FC236}">
                  <a16:creationId xmlns:a16="http://schemas.microsoft.com/office/drawing/2014/main" id="{1139FF9D-B043-4D88-AF6F-3D09A3E87C26}"/>
                </a:ext>
              </a:extLst>
            </p:cNvPr>
            <p:cNvCxnSpPr>
              <a:cxnSpLocks/>
            </p:cNvCxnSpPr>
            <p:nvPr/>
          </p:nvCxnSpPr>
          <p:spPr>
            <a:xfrm flipH="1">
              <a:off x="3844033" y="2472744"/>
              <a:ext cx="544142" cy="2117011"/>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a:extLst>
                <a:ext uri="{FF2B5EF4-FFF2-40B4-BE49-F238E27FC236}">
                  <a16:creationId xmlns:a16="http://schemas.microsoft.com/office/drawing/2014/main" id="{CFFA1D64-2985-4FA1-8B56-CE0F5A0901B6}"/>
                </a:ext>
              </a:extLst>
            </p:cNvPr>
            <p:cNvCxnSpPr>
              <a:cxnSpLocks/>
            </p:cNvCxnSpPr>
            <p:nvPr/>
          </p:nvCxnSpPr>
          <p:spPr>
            <a:xfrm>
              <a:off x="4388175" y="2448272"/>
              <a:ext cx="2705083" cy="2612000"/>
            </a:xfrm>
            <a:prstGeom prst="lin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grpSp>
      <p:sp>
        <p:nvSpPr>
          <p:cNvPr id="9" name="TextBox 8">
            <a:extLst>
              <a:ext uri="{FF2B5EF4-FFF2-40B4-BE49-F238E27FC236}">
                <a16:creationId xmlns:a16="http://schemas.microsoft.com/office/drawing/2014/main" id="{1F4E47AB-1165-47DE-A485-2C8EA561DA9F}"/>
              </a:ext>
            </a:extLst>
          </p:cNvPr>
          <p:cNvSpPr txBox="1"/>
          <p:nvPr/>
        </p:nvSpPr>
        <p:spPr>
          <a:xfrm>
            <a:off x="4079607" y="646400"/>
            <a:ext cx="3494843" cy="584775"/>
          </a:xfrm>
          <a:prstGeom prst="rect">
            <a:avLst/>
          </a:prstGeom>
          <a:noFill/>
        </p:spPr>
        <p:txBody>
          <a:bodyPr wrap="square" rtlCol="0">
            <a:spAutoFit/>
          </a:bodyPr>
          <a:lstStyle/>
          <a:p>
            <a:pPr algn="ctr"/>
            <a:r>
              <a:rPr lang="en-US" sz="3200" dirty="0">
                <a:latin typeface="Arial Black" panose="020B0A04020102020204" pitchFamily="34" charset="0"/>
              </a:rPr>
              <a:t>Extension</a:t>
            </a:r>
            <a:endParaRPr lang="en-GB" sz="3200" dirty="0">
              <a:latin typeface="Arial Black" panose="020B0A04020102020204" pitchFamily="34" charset="0"/>
            </a:endParaRPr>
          </a:p>
        </p:txBody>
      </p:sp>
    </p:spTree>
    <p:extLst>
      <p:ext uri="{BB962C8B-B14F-4D97-AF65-F5344CB8AC3E}">
        <p14:creationId xmlns:p14="http://schemas.microsoft.com/office/powerpoint/2010/main" val="606456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31562</TotalTime>
  <Words>816</Words>
  <Application>Microsoft Office PowerPoint</Application>
  <PresentationFormat>Widescreen</PresentationFormat>
  <Paragraphs>215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vt:lpstr>
      <vt:lpstr>Arial Black</vt:lpstr>
      <vt:lpstr>Cambria</vt:lpstr>
      <vt:lpstr>Lucida Sans</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Downs</dc:creator>
  <cp:lastModifiedBy>Doug Downs</cp:lastModifiedBy>
  <cp:revision>56</cp:revision>
  <dcterms:created xsi:type="dcterms:W3CDTF">2020-02-18T21:45:45Z</dcterms:created>
  <dcterms:modified xsi:type="dcterms:W3CDTF">2022-01-03T11:24:39Z</dcterms:modified>
</cp:coreProperties>
</file>